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7" r:id="rId6"/>
    <p:sldMasterId id="2147483684" r:id="rId7"/>
    <p:sldMasterId id="2147483727" r:id="rId8"/>
    <p:sldMasterId id="2147483738" r:id="rId9"/>
    <p:sldMasterId id="214748374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Lst>
  <p:sldSz cy="5143500" cx="9144000"/>
  <p:notesSz cx="6858000" cy="9144000"/>
  <p:embeddedFontLst>
    <p:embeddedFont>
      <p:font typeface="Roboto"/>
      <p:regular r:id="rId43"/>
      <p:bold r:id="rId44"/>
      <p:italic r:id="rId45"/>
      <p:boldItalic r:id="rId46"/>
    </p:embeddedFont>
    <p:embeddedFont>
      <p:font typeface="Roboto Medium"/>
      <p:regular r:id="rId47"/>
      <p:bold r:id="rId48"/>
      <p:italic r:id="rId49"/>
      <p:boldItalic r:id="rId50"/>
    </p:embeddedFont>
    <p:embeddedFont>
      <p:font typeface="Lato"/>
      <p:regular r:id="rId51"/>
      <p:bold r:id="rId52"/>
      <p:italic r:id="rId53"/>
      <p:boldItalic r:id="rId54"/>
    </p:embeddedFont>
    <p:embeddedFont>
      <p:font typeface="Lato Light"/>
      <p:regular r:id="rId55"/>
      <p:bold r:id="rId56"/>
      <p:italic r:id="rId57"/>
      <p:boldItalic r:id="rId58"/>
    </p:embeddedFont>
    <p:embeddedFont>
      <p:font typeface="Lato Black"/>
      <p:bold r:id="rId59"/>
      <p:boldItalic r:id="rId60"/>
    </p:embeddedFont>
    <p:embeddedFont>
      <p:font typeface="Roboto Light"/>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5" roundtripDataSignature="AMtx7mj9Dk3snvvuzuwyWE7wLqyJ9MLO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6578A6-626A-4C53-BA2C-6E68A413F4B0}">
  <a:tblStyle styleId="{7A6578A6-626A-4C53-BA2C-6E68A413F4B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RobotoLight-bold.fntdata"/><Relationship Id="rId61" Type="http://schemas.openxmlformats.org/officeDocument/2006/relationships/font" Target="fonts/RobotoLight-regular.fntdata"/><Relationship Id="rId20" Type="http://schemas.openxmlformats.org/officeDocument/2006/relationships/slide" Target="slides/slide9.xml"/><Relationship Id="rId64" Type="http://schemas.openxmlformats.org/officeDocument/2006/relationships/font" Target="fonts/RobotoLight-boldItalic.fntdata"/><Relationship Id="rId63" Type="http://schemas.openxmlformats.org/officeDocument/2006/relationships/font" Target="fonts/RobotoLight-italic.fntdata"/><Relationship Id="rId22" Type="http://schemas.openxmlformats.org/officeDocument/2006/relationships/slide" Target="slides/slide11.xml"/><Relationship Id="rId21" Type="http://schemas.openxmlformats.org/officeDocument/2006/relationships/slide" Target="slides/slide10.xml"/><Relationship Id="rId65" Type="http://customschemas.google.com/relationships/presentationmetadata" Target="metadata"/><Relationship Id="rId24" Type="http://schemas.openxmlformats.org/officeDocument/2006/relationships/slide" Target="slides/slide13.xml"/><Relationship Id="rId23" Type="http://schemas.openxmlformats.org/officeDocument/2006/relationships/slide" Target="slides/slide12.xml"/><Relationship Id="rId60" Type="http://schemas.openxmlformats.org/officeDocument/2006/relationships/font" Target="fonts/LatoBlack-boldItalic.fntdata"/><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Lato-regular.fntdata"/><Relationship Id="rId50" Type="http://schemas.openxmlformats.org/officeDocument/2006/relationships/font" Target="fonts/RobotoMedium-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notesMaster" Target="notesMasters/notesMaster1.xml"/><Relationship Id="rId55" Type="http://schemas.openxmlformats.org/officeDocument/2006/relationships/font" Target="fonts/LatoLight-regular.fntdata"/><Relationship Id="rId10" Type="http://schemas.openxmlformats.org/officeDocument/2006/relationships/slideMaster" Target="slideMasters/slideMaster6.xml"/><Relationship Id="rId54" Type="http://schemas.openxmlformats.org/officeDocument/2006/relationships/font" Target="fonts/Lato-boldItalic.fntdata"/><Relationship Id="rId13" Type="http://schemas.openxmlformats.org/officeDocument/2006/relationships/slide" Target="slides/slide2.xml"/><Relationship Id="rId57" Type="http://schemas.openxmlformats.org/officeDocument/2006/relationships/font" Target="fonts/LatoLight-italic.fntdata"/><Relationship Id="rId12" Type="http://schemas.openxmlformats.org/officeDocument/2006/relationships/slide" Target="slides/slide1.xml"/><Relationship Id="rId56" Type="http://schemas.openxmlformats.org/officeDocument/2006/relationships/font" Target="fonts/LatoLight-bold.fntdata"/><Relationship Id="rId15" Type="http://schemas.openxmlformats.org/officeDocument/2006/relationships/slide" Target="slides/slide4.xml"/><Relationship Id="rId59" Type="http://schemas.openxmlformats.org/officeDocument/2006/relationships/font" Target="fonts/LatoBlack-bold.fntdata"/><Relationship Id="rId14" Type="http://schemas.openxmlformats.org/officeDocument/2006/relationships/slide" Target="slides/slide3.xml"/><Relationship Id="rId58" Type="http://schemas.openxmlformats.org/officeDocument/2006/relationships/font" Target="fonts/LatoLight-boldItalic.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ca1ae15951_2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9" name="Google Shape;889;gca1ae15951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One important trend we are seeing within this data storm is that the data applications and use cases that business are creating has evolved and diversified considerably over the last decade.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Ten years ago, the world of big data was much simpler. Users at the time were looking to create their company’s first data lake and their primary challenge was collecting that data into a central location and transforming it into a useful format. The applications they built at the time were relatively simple Data Engineering workloads that served to filter and enrich the data.</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 few years later, these users had succeeded in building out a central data lake, but now they also needed to extract business value from the data. In particular, Business Analysts wanted to run SQL on top of the data lake and they created Data Warehousing applications to generate reports and support ad hoc SQL analysis. Additionally, we saw Developers create Operational Databases to serve data into their online applications. This demand consequently expanded the variety of workloads that their data platforms needed to support.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In the last few years, this trend of expanding use cases and workloads has continued. Streaming engineers have reduced insight latency by refactoring the data ingestion pipelines. DBAs have improved performance by refactoring their data warehouses to leverage materialized views, aggregates, and cubes. And Data Scientists have created predictive models to take action on detected patterns.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Font typeface="Roboto"/>
              <a:buNone/>
            </a:pPr>
            <a:r>
              <a:rPr lang="en"/>
              <a:t>By enabling customers to get control of data – across the </a:t>
            </a:r>
            <a:r>
              <a:rPr lang="en" u="sng"/>
              <a:t>entire</a:t>
            </a:r>
            <a:r>
              <a:rPr lang="en"/>
              <a:t> data and analytics lifecycle…</a:t>
            </a:r>
            <a:endParaRPr/>
          </a:p>
          <a:p>
            <a:pPr indent="0" lvl="0" marL="0" rtl="0" algn="l">
              <a:lnSpc>
                <a:spcPct val="100000"/>
              </a:lnSpc>
              <a:spcBef>
                <a:spcPts val="0"/>
              </a:spcBef>
              <a:spcAft>
                <a:spcPts val="0"/>
              </a:spcAft>
              <a:buClr>
                <a:schemeClr val="dk1"/>
              </a:buClr>
              <a:buSzPts val="900"/>
              <a:buFont typeface="Roboto"/>
              <a:buNone/>
            </a:pPr>
            <a:r>
              <a:rPr lang="en"/>
              <a:t>[other vendors support some functions but not all, or not their offerings are not integrated to work together easily, so they perpetuate data and organizational silos]</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rPr lang="en"/>
              <a:t>[NOTE] two competitive slides in back-up….can be used depending on audience.</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rPr lang="en"/>
              <a:t>We not only support all, but do it in an integrated fashion…from collection to prediction…making it possible to secure and govern, manage and automate the entire process.  </a:t>
            </a:r>
            <a:endParaRPr/>
          </a:p>
          <a:p>
            <a:pPr indent="0" lvl="0" marL="0" rtl="0" algn="l">
              <a:lnSpc>
                <a:spcPct val="100000"/>
              </a:lnSpc>
              <a:spcBef>
                <a:spcPts val="0"/>
              </a:spcBef>
              <a:spcAft>
                <a:spcPts val="0"/>
              </a:spcAft>
              <a:buClr>
                <a:schemeClr val="dk1"/>
              </a:buClr>
              <a:buSzPts val="900"/>
              <a:buFont typeface="Roboto"/>
              <a:buNone/>
            </a:pPr>
            <a:r>
              <a:rPr lang="en"/>
              <a:t>This enables Enterprise IT to do better than Shadow IT, and deliver services people want to use…to drive insights from data…</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rPr lang="en"/>
              <a:t>It’s what we call an Enterprise Data Cloud…cloud services to manage and secure the data lifecycle in any cloud or data center…</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rPr lang="en"/>
              <a:t>It’s what you need to drive the most valuable business use cases…[CLICK]</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rPr lang="en"/>
              <a:t>[NOTE] This slide is intentionally simple and does not reflect the fact that</a:t>
            </a:r>
            <a:endParaRPr/>
          </a:p>
          <a:p>
            <a:pPr indent="0" lvl="0" marL="0" rtl="0" algn="l">
              <a:lnSpc>
                <a:spcPct val="100000"/>
              </a:lnSpc>
              <a:spcBef>
                <a:spcPts val="0"/>
              </a:spcBef>
              <a:spcAft>
                <a:spcPts val="0"/>
              </a:spcAft>
              <a:buClr>
                <a:schemeClr val="dk1"/>
              </a:buClr>
              <a:buSzPts val="900"/>
              <a:buFont typeface="Roboto"/>
              <a:buNone/>
            </a:pPr>
            <a:r>
              <a:rPr lang="en"/>
              <a:t>1) the lifecycle is continuous and circles back from prediction to collect and repeats.</a:t>
            </a:r>
            <a:endParaRPr/>
          </a:p>
          <a:p>
            <a:pPr indent="0" lvl="0" marL="0" rtl="0" algn="l">
              <a:lnSpc>
                <a:spcPct val="100000"/>
              </a:lnSpc>
              <a:spcBef>
                <a:spcPts val="0"/>
              </a:spcBef>
              <a:spcAft>
                <a:spcPts val="0"/>
              </a:spcAft>
              <a:buClr>
                <a:schemeClr val="dk1"/>
              </a:buClr>
              <a:buSzPts val="900"/>
              <a:buFont typeface="Roboto"/>
              <a:buNone/>
            </a:pPr>
            <a:r>
              <a:rPr lang="en"/>
              <a:t>2) our products operate across the lifecycle, as well as in the “vertical” functions shown.</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rPr lang="en"/>
              <a:t>It is most important to get across that mastering the data lifecycle is fundamental for organizations to become data-driven.  If you don’t, you won’t.</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rPr lang="en"/>
              <a:t>If you don’t master the lifecycle, you won’t get data insights that improve productivity and transformation.  You will get stuck at basic visibility advancements (seeing what’s happening in your business, but not able to do anything about it, because the data is fragmented and you can’t see the interconnectedness (think predictive maintenance or assisted driving)</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rPr lang="en"/>
              <a:t>Other vendors are solving point problems, we are solving the lifecycle problem for customers, and the point problems.</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rPr lang="en"/>
              <a:t>NOTE, we also don’t lead with cloud - it is mentioned in the subtitle - not the diagram.  </a:t>
            </a:r>
            <a:endParaRPr/>
          </a:p>
          <a:p>
            <a:pPr indent="0" lvl="0" marL="0" rtl="0" algn="l">
              <a:lnSpc>
                <a:spcPct val="100000"/>
              </a:lnSpc>
              <a:spcBef>
                <a:spcPts val="0"/>
              </a:spcBef>
              <a:spcAft>
                <a:spcPts val="0"/>
              </a:spcAft>
              <a:buClr>
                <a:schemeClr val="dk1"/>
              </a:buClr>
              <a:buSzPts val="900"/>
              <a:buFont typeface="Roboto"/>
              <a:buNone/>
            </a:pPr>
            <a:r>
              <a:rPr lang="en"/>
              <a:t>That’s because getting control of data (data strategy) is job one; a cloud strategy is secondary and supportive of job one.</a:t>
            </a:r>
            <a:endParaRPr/>
          </a:p>
          <a:p>
            <a:pPr indent="0" lvl="0" marL="0" rtl="0" algn="l">
              <a:lnSpc>
                <a:spcPct val="100000"/>
              </a:lnSpc>
              <a:spcBef>
                <a:spcPts val="0"/>
              </a:spcBef>
              <a:spcAft>
                <a:spcPts val="0"/>
              </a:spcAft>
              <a:buClr>
                <a:schemeClr val="dk1"/>
              </a:buClr>
              <a:buSzPts val="900"/>
              <a:buFont typeface="Roboto"/>
              <a:buNone/>
            </a:pPr>
            <a:r>
              <a:t/>
            </a:r>
            <a:endParaRPr/>
          </a:p>
          <a:p>
            <a:pPr indent="0" lvl="0" marL="0" rtl="0" algn="l">
              <a:lnSpc>
                <a:spcPct val="100000"/>
              </a:lnSpc>
              <a:spcBef>
                <a:spcPts val="0"/>
              </a:spcBef>
              <a:spcAft>
                <a:spcPts val="0"/>
              </a:spcAft>
              <a:buClr>
                <a:schemeClr val="dk1"/>
              </a:buClr>
              <a:buSzPts val="900"/>
              <a:buFont typeface="Roboto"/>
              <a:buNone/>
            </a:pPr>
            <a:r>
              <a:rPr lang="en"/>
              <a:t>Pay attention to the sub-title - it is a very simple way to describe “what” we do...you will see it alot thru the deck.</a:t>
            </a:r>
            <a:endParaRPr/>
          </a:p>
        </p:txBody>
      </p:sp>
      <p:sp>
        <p:nvSpPr>
          <p:cNvPr id="1000" name="Google Shape;1000;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450"/>
              </a:spcBef>
              <a:spcAft>
                <a:spcPts val="0"/>
              </a:spcAft>
              <a:buSzPts val="1100"/>
              <a:buNone/>
            </a:pPr>
            <a:r>
              <a:rPr lang="en" sz="1800">
                <a:solidFill>
                  <a:schemeClr val="accent2"/>
                </a:solidFill>
              </a:rPr>
              <a:t>We manage, secure and automate the complete data and analytics lifecycle in any cloud or datacenter...</a:t>
            </a:r>
            <a:endParaRPr sz="1800">
              <a:solidFill>
                <a:schemeClr val="accent2"/>
              </a:solidFill>
            </a:endParaRPr>
          </a:p>
          <a:p>
            <a:pPr indent="0" lvl="0" marL="0" rtl="0" algn="l">
              <a:lnSpc>
                <a:spcPct val="100000"/>
              </a:lnSpc>
              <a:spcBef>
                <a:spcPts val="0"/>
              </a:spcBef>
              <a:spcAft>
                <a:spcPts val="0"/>
              </a:spcAft>
              <a:buSzPts val="1100"/>
              <a:buNone/>
            </a:pPr>
            <a:r>
              <a:t/>
            </a:r>
            <a:endParaRPr/>
          </a:p>
        </p:txBody>
      </p:sp>
      <p:sp>
        <p:nvSpPr>
          <p:cNvPr id="1055" name="Google Shape;1055;p1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2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900"/>
              <a:buFont typeface="Roboto"/>
              <a:buNone/>
            </a:pPr>
            <a:r>
              <a:t/>
            </a:r>
            <a:endParaRPr/>
          </a:p>
        </p:txBody>
      </p:sp>
      <p:sp>
        <p:nvSpPr>
          <p:cNvPr id="1094" name="Google Shape;1094;p20:notes"/>
          <p:cNvSpPr/>
          <p:nvPr>
            <p:ph idx="2" type="sldImg"/>
          </p:nvPr>
        </p:nvSpPr>
        <p:spPr>
          <a:xfrm>
            <a:off x="685800"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4" name="Google Shape;114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23:notes"/>
          <p:cNvSpPr/>
          <p:nvPr>
            <p:ph idx="2" type="sldImg"/>
          </p:nvPr>
        </p:nvSpPr>
        <p:spPr>
          <a:xfrm>
            <a:off x="422275" y="703263"/>
            <a:ext cx="6261000" cy="352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5" name="Google Shape;1185;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1" marL="457200" rtl="0" algn="l">
              <a:lnSpc>
                <a:spcPct val="100000"/>
              </a:lnSpc>
              <a:spcBef>
                <a:spcPts val="0"/>
              </a:spcBef>
              <a:spcAft>
                <a:spcPts val="0"/>
              </a:spcAft>
              <a:buSzPts val="1100"/>
              <a:buNone/>
            </a:pPr>
            <a:r>
              <a:rPr lang="en" sz="1800">
                <a:solidFill>
                  <a:schemeClr val="lt1"/>
                </a:solidFill>
                <a:latin typeface="Cambria"/>
                <a:ea typeface="Cambria"/>
                <a:cs typeface="Cambria"/>
                <a:sym typeface="Cambria"/>
              </a:rPr>
              <a:t>Our teams have been seeing &amp; contributing to these major architecture and technology shifts</a:t>
            </a:r>
            <a:endParaRPr/>
          </a:p>
          <a:p>
            <a:pPr indent="-228600" lvl="2" marL="1143000" rtl="0" algn="l">
              <a:lnSpc>
                <a:spcPct val="100000"/>
              </a:lnSpc>
              <a:spcBef>
                <a:spcPts val="0"/>
              </a:spcBef>
              <a:spcAft>
                <a:spcPts val="0"/>
              </a:spcAft>
              <a:buClr>
                <a:schemeClr val="lt1"/>
              </a:buClr>
              <a:buSzPts val="1800"/>
              <a:buFont typeface="Calibri"/>
              <a:buAutoNum type="arabicPeriod"/>
            </a:pPr>
            <a:r>
              <a:rPr lang="en" sz="1800">
                <a:solidFill>
                  <a:schemeClr val="lt1"/>
                </a:solidFill>
                <a:latin typeface="Cambria"/>
                <a:ea typeface="Cambria"/>
                <a:cs typeface="Cambria"/>
                <a:sym typeface="Cambria"/>
              </a:rPr>
              <a:t>Cloud experience of on-demand, elasticity, ease of use, consumption expected </a:t>
            </a:r>
            <a:endParaRPr/>
          </a:p>
          <a:p>
            <a:pPr indent="-228600" lvl="2" marL="1143000" rtl="0" algn="l">
              <a:lnSpc>
                <a:spcPct val="100000"/>
              </a:lnSpc>
              <a:spcBef>
                <a:spcPts val="0"/>
              </a:spcBef>
              <a:spcAft>
                <a:spcPts val="0"/>
              </a:spcAft>
              <a:buClr>
                <a:schemeClr val="lt1"/>
              </a:buClr>
              <a:buSzPts val="1800"/>
              <a:buFont typeface="Calibri"/>
              <a:buAutoNum type="arabicPeriod"/>
            </a:pPr>
            <a:r>
              <a:rPr lang="en" sz="1800">
                <a:solidFill>
                  <a:schemeClr val="lt1"/>
                </a:solidFill>
                <a:latin typeface="Cambria"/>
                <a:ea typeface="Cambria"/>
                <a:cs typeface="Cambria"/>
                <a:sym typeface="Cambria"/>
              </a:rPr>
              <a:t>Adoption of Kubernetes and Containers as standard operating environment for added flexibility and agility</a:t>
            </a:r>
            <a:endParaRPr/>
          </a:p>
          <a:p>
            <a:pPr indent="-228600" lvl="2" marL="1143000" rtl="0" algn="l">
              <a:lnSpc>
                <a:spcPct val="100000"/>
              </a:lnSpc>
              <a:spcBef>
                <a:spcPts val="0"/>
              </a:spcBef>
              <a:spcAft>
                <a:spcPts val="0"/>
              </a:spcAft>
              <a:buClr>
                <a:schemeClr val="lt1"/>
              </a:buClr>
              <a:buSzPts val="1800"/>
              <a:buFont typeface="Calibri"/>
              <a:buAutoNum type="arabicPeriod"/>
            </a:pPr>
            <a:r>
              <a:rPr lang="en" sz="1800">
                <a:solidFill>
                  <a:schemeClr val="lt1"/>
                </a:solidFill>
                <a:latin typeface="Cambria"/>
                <a:ea typeface="Cambria"/>
                <a:cs typeface="Cambria"/>
                <a:sym typeface="Cambria"/>
              </a:rPr>
              <a:t>Separation of compute and storage for increased performance</a:t>
            </a:r>
            <a:endParaRPr/>
          </a:p>
          <a:p>
            <a:pPr indent="-228600" lvl="2" marL="1143000" rtl="0" algn="l">
              <a:lnSpc>
                <a:spcPct val="100000"/>
              </a:lnSpc>
              <a:spcBef>
                <a:spcPts val="0"/>
              </a:spcBef>
              <a:spcAft>
                <a:spcPts val="0"/>
              </a:spcAft>
              <a:buClr>
                <a:schemeClr val="lt1"/>
              </a:buClr>
              <a:buSzPts val="1800"/>
              <a:buFont typeface="Calibri"/>
              <a:buAutoNum type="arabicPeriod"/>
            </a:pPr>
            <a:r>
              <a:rPr lang="en" sz="1800">
                <a:solidFill>
                  <a:schemeClr val="lt1"/>
                </a:solidFill>
                <a:latin typeface="Cambria"/>
                <a:ea typeface="Cambria"/>
                <a:cs typeface="Cambria"/>
                <a:sym typeface="Cambria"/>
              </a:rPr>
              <a:t>Introduction of real-time streaming and ML/AI for the Data Driven Enterprise</a:t>
            </a:r>
            <a:endParaRPr b="0" i="0" sz="1800" u="none" strike="noStrike">
              <a:solidFill>
                <a:schemeClr val="lt1"/>
              </a:solidFill>
              <a:latin typeface="Cambria"/>
              <a:ea typeface="Cambria"/>
              <a:cs typeface="Cambria"/>
              <a:sym typeface="Cambria"/>
            </a:endParaRPr>
          </a:p>
          <a:p>
            <a:pPr indent="0" lvl="0" marL="0" rtl="0" algn="l">
              <a:lnSpc>
                <a:spcPct val="100000"/>
              </a:lnSpc>
              <a:spcBef>
                <a:spcPts val="0"/>
              </a:spcBef>
              <a:spcAft>
                <a:spcPts val="0"/>
              </a:spcAft>
              <a:buSzPts val="1100"/>
              <a:buNone/>
            </a:pPr>
            <a:r>
              <a:t/>
            </a:r>
            <a:endParaRPr/>
          </a:p>
        </p:txBody>
      </p:sp>
      <p:sp>
        <p:nvSpPr>
          <p:cNvPr id="1186" name="Google Shape;1186;p23:notes"/>
          <p:cNvSpPr txBox="1"/>
          <p:nvPr>
            <p:ph idx="12" type="sldNum"/>
          </p:nvPr>
        </p:nvSpPr>
        <p:spPr>
          <a:xfrm>
            <a:off x="3970938" y="8829967"/>
            <a:ext cx="3037800" cy="466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1" name="Google Shape;1231;p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091bf13d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091bf13d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044214529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1044214529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ca16f75f38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9" name="Google Shape;1309;gca16f75f38_0_4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And SDX does just that as a critical and differentiating platform capability</a:t>
            </a:r>
            <a:endParaRPr/>
          </a:p>
          <a:p>
            <a:pPr indent="0" lvl="0" marL="0" rtl="0" algn="l">
              <a:lnSpc>
                <a:spcPct val="100000"/>
              </a:lnSpc>
              <a:spcBef>
                <a:spcPts val="0"/>
              </a:spcBef>
              <a:spcAft>
                <a:spcPts val="0"/>
              </a:spcAft>
              <a:buSzPts val="1400"/>
              <a:buNone/>
            </a:pPr>
            <a:r>
              <a:rPr lang="en"/>
              <a:t>Consistent security and governance as well as schema and data catalog service</a:t>
            </a:r>
            <a:endParaRPr/>
          </a:p>
          <a:p>
            <a:pPr indent="0" lvl="0" marL="0" rtl="0" algn="l">
              <a:lnSpc>
                <a:spcPct val="100000"/>
              </a:lnSpc>
              <a:spcBef>
                <a:spcPts val="0"/>
              </a:spcBef>
              <a:spcAft>
                <a:spcPts val="0"/>
              </a:spcAft>
              <a:buSzPts val="1400"/>
              <a:buNone/>
            </a:pPr>
            <a:r>
              <a:rPr lang="en"/>
              <a:t>So you can deploy to any infrastructure</a:t>
            </a:r>
            <a:endParaRPr/>
          </a:p>
        </p:txBody>
      </p:sp>
      <p:sp>
        <p:nvSpPr>
          <p:cNvPr id="1310" name="Google Shape;1310;gca16f75f38_0_4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ca16f75f38_0_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2" name="Google Shape;1322;gca16f75f38_0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091bf13d0b_1_816:notes"/>
          <p:cNvSpPr/>
          <p:nvPr>
            <p:ph idx="2" type="sldImg"/>
          </p:nvPr>
        </p:nvSpPr>
        <p:spPr>
          <a:xfrm>
            <a:off x="397565" y="685488"/>
            <a:ext cx="60645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091bf13d0b_1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ca16f75f38_0_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gca16f75f38_0_67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450"/>
              </a:spcBef>
              <a:spcAft>
                <a:spcPts val="0"/>
              </a:spcAft>
              <a:buSzPts val="1100"/>
              <a:buNone/>
            </a:pPr>
            <a:r>
              <a:rPr lang="en" sz="1800">
                <a:solidFill>
                  <a:schemeClr val="accent2"/>
                </a:solidFill>
              </a:rPr>
              <a:t>We manage, secure and automate the complete data and analytics lifecycle in any cloud or datacenter...</a:t>
            </a:r>
            <a:endParaRPr sz="1800">
              <a:solidFill>
                <a:schemeClr val="accent2"/>
              </a:solidFill>
            </a:endParaRPr>
          </a:p>
          <a:p>
            <a:pPr indent="0" lvl="0" marL="0" rtl="0" algn="l">
              <a:lnSpc>
                <a:spcPct val="100000"/>
              </a:lnSpc>
              <a:spcBef>
                <a:spcPts val="0"/>
              </a:spcBef>
              <a:spcAft>
                <a:spcPts val="0"/>
              </a:spcAft>
              <a:buSzPts val="1100"/>
              <a:buNone/>
            </a:pPr>
            <a:r>
              <a:t/>
            </a:r>
            <a:endParaRPr/>
          </a:p>
        </p:txBody>
      </p:sp>
      <p:sp>
        <p:nvSpPr>
          <p:cNvPr id="1382" name="Google Shape;1382;gca16f75f38_0_6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ca16f75f38_0_9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gca16f75f38_0_9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22" name="Google Shape;1422;gca16f75f38_0_9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ca16f75f38_0_1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0" name="Google Shape;1490;gca16f75f38_0_10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solidFill>
                <a:srgbClr val="828282"/>
              </a:solidFill>
            </a:endParaRPr>
          </a:p>
        </p:txBody>
      </p:sp>
      <p:sp>
        <p:nvSpPr>
          <p:cNvPr id="1491" name="Google Shape;1491;gca16f75f38_0_10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ca16f75f38_0_1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gca16f75f38_0_1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ca16f75f38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gca16f75f38_0_1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ca16f75f38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0" name="Google Shape;1570;gca16f75f38_0_1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7" name="Google Shape;157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ca1ae1595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ca1ae15951_2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ca1ae15951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9" name="Google Shape;909;gca1ae15951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0e8a1a4f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0e8a1a4f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ca1ae15951_2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ca1ae15951_2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ca1ae15951_2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ca1ae15951_2_3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9" name="Google Shape;939;gca1ae15951_2_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7" name="Shape 7"/>
        <p:cNvGrpSpPr/>
        <p:nvPr/>
      </p:nvGrpSpPr>
      <p:grpSpPr>
        <a:xfrm>
          <a:off x="0" y="0"/>
          <a:ext cx="0" cy="0"/>
          <a:chOff x="0" y="0"/>
          <a:chExt cx="0" cy="0"/>
        </a:xfrm>
      </p:grpSpPr>
      <p:sp>
        <p:nvSpPr>
          <p:cNvPr id="8" name="Google Shape;8;p29"/>
          <p:cNvSpPr/>
          <p:nvPr/>
        </p:nvSpPr>
        <p:spPr>
          <a:xfrm>
            <a:off x="3984812" y="2100263"/>
            <a:ext cx="4396800" cy="3043200"/>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9" name="Google Shape;9;p29"/>
          <p:cNvSpPr/>
          <p:nvPr/>
        </p:nvSpPr>
        <p:spPr>
          <a:xfrm>
            <a:off x="2560216" y="0"/>
            <a:ext cx="6583800" cy="5143500"/>
          </a:xfrm>
          <a:prstGeom prst="parallelogram">
            <a:avLst>
              <a:gd fmla="val 100155"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0" name="Google Shape;10;p29"/>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1" name="Google Shape;11;p29"/>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2" name="Google Shape;12;p29"/>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3" name="Google Shape;13;p29"/>
          <p:cNvSpPr txBox="1"/>
          <p:nvPr>
            <p:ph type="title"/>
          </p:nvPr>
        </p:nvSpPr>
        <p:spPr>
          <a:xfrm>
            <a:off x="594360" y="1152525"/>
            <a:ext cx="6035100" cy="10362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400"/>
              <a:buFont typeface="Lato"/>
              <a:buNone/>
              <a:defRPr b="0" i="0" sz="34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29"/>
          <p:cNvSpPr txBox="1"/>
          <p:nvPr>
            <p:ph idx="1" type="body"/>
          </p:nvPr>
        </p:nvSpPr>
        <p:spPr>
          <a:xfrm>
            <a:off x="594360" y="2194560"/>
            <a:ext cx="6035100" cy="2994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440"/>
              <a:buNone/>
              <a:defRPr b="0" i="0" sz="1800">
                <a:solidFill>
                  <a:srgbClr val="A5A5A5"/>
                </a:solidFill>
                <a:latin typeface="Lato"/>
                <a:ea typeface="Lato"/>
                <a:cs typeface="Lato"/>
                <a:sym typeface="La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 name="Google Shape;15;p29"/>
          <p:cNvSpPr/>
          <p:nvPr/>
        </p:nvSpPr>
        <p:spPr>
          <a:xfrm>
            <a:off x="594360" y="640080"/>
            <a:ext cx="1645920" cy="200496"/>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
                                        </p:tgtEl>
                                        <p:attrNameLst>
                                          <p:attrName>style.visibility</p:attrName>
                                        </p:attrNameLst>
                                      </p:cBhvr>
                                      <p:to>
                                        <p:strVal val="visible"/>
                                      </p:to>
                                    </p:set>
                                    <p:animEffect filter="fade" transition="in">
                                      <p:cBhvr>
                                        <p:cTn dur="500"/>
                                        <p:tgtEl>
                                          <p:spTgt spid="9"/>
                                        </p:tgtEl>
                                      </p:cBhvr>
                                    </p:animEffect>
                                  </p:childTnLst>
                                </p:cTn>
                              </p:par>
                              <p:par>
                                <p:cTn fill="hold" nodeType="withEffect" presetClass="entr" presetID="10" presetSubtype="0">
                                  <p:stCondLst>
                                    <p:cond delay="0"/>
                                  </p:stCondLst>
                                  <p:childTnLst>
                                    <p:set>
                                      <p:cBhvr>
                                        <p:cTn dur="1" fill="hold">
                                          <p:stCondLst>
                                            <p:cond delay="0"/>
                                          </p:stCondLst>
                                        </p:cTn>
                                        <p:tgtEl>
                                          <p:spTgt spid="8"/>
                                        </p:tgtEl>
                                        <p:attrNameLst>
                                          <p:attrName>style.visibility</p:attrName>
                                        </p:attrNameLst>
                                      </p:cBhvr>
                                      <p:to>
                                        <p:strVal val="visible"/>
                                      </p:to>
                                    </p:set>
                                    <p:animEffect filter="fade" transition="in">
                                      <p:cBhvr>
                                        <p:cTn dur="500"/>
                                        <p:tgtEl>
                                          <p:spTgt spid="8"/>
                                        </p:tgtEl>
                                      </p:cBhvr>
                                    </p:animEffect>
                                  </p:childTnLst>
                                </p:cTn>
                              </p:par>
                              <p:par>
                                <p:cTn fill="hold" nodeType="withEffect" presetClass="entr" presetID="10" presetSubtype="0">
                                  <p:stCondLst>
                                    <p:cond delay="0"/>
                                  </p:stCondLst>
                                  <p:childTnLst>
                                    <p:set>
                                      <p:cBhvr>
                                        <p:cTn dur="1" fill="hold">
                                          <p:stCondLst>
                                            <p:cond delay="0"/>
                                          </p:stCondLst>
                                        </p:cTn>
                                        <p:tgtEl>
                                          <p:spTgt spid="10"/>
                                        </p:tgtEl>
                                        <p:attrNameLst>
                                          <p:attrName>style.visibility</p:attrName>
                                        </p:attrNameLst>
                                      </p:cBhvr>
                                      <p:to>
                                        <p:strVal val="visible"/>
                                      </p:to>
                                    </p:set>
                                    <p:animEffect filter="fade" transition="in">
                                      <p:cBhvr>
                                        <p:cTn dur="500"/>
                                        <p:tgtEl>
                                          <p:spTgt spid="10"/>
                                        </p:tgtEl>
                                      </p:cBhvr>
                                    </p:animEffect>
                                  </p:childTnLst>
                                </p:cTn>
                              </p:par>
                              <p:par>
                                <p:cTn fill="hold" nodeType="withEffect" presetClass="entr" presetID="10" presetSubtype="0">
                                  <p:stCondLst>
                                    <p:cond delay="0"/>
                                  </p:stCondLst>
                                  <p:childTnLst>
                                    <p:set>
                                      <p:cBhvr>
                                        <p:cTn dur="1" fill="hold">
                                          <p:stCondLst>
                                            <p:cond delay="0"/>
                                          </p:stCondLst>
                                        </p:cTn>
                                        <p:tgtEl>
                                          <p:spTgt spid="12"/>
                                        </p:tgtEl>
                                        <p:attrNameLst>
                                          <p:attrName>style.visibility</p:attrName>
                                        </p:attrNameLst>
                                      </p:cBhvr>
                                      <p:to>
                                        <p:strVal val="visible"/>
                                      </p:to>
                                    </p:set>
                                    <p:animEffect filter="fade" transition="in">
                                      <p:cBhvr>
                                        <p:cTn dur="500"/>
                                        <p:tgtEl>
                                          <p:spTgt spid="12"/>
                                        </p:tgtEl>
                                      </p:cBhvr>
                                    </p:animEffect>
                                  </p:childTnLst>
                                </p:cTn>
                              </p:par>
                              <p:par>
                                <p:cTn fill="hold" nodeType="withEffect" presetClass="entr" presetID="10" presetSubtype="0">
                                  <p:stCondLst>
                                    <p:cond delay="0"/>
                                  </p:stCondLst>
                                  <p:childTnLst>
                                    <p:set>
                                      <p:cBhvr>
                                        <p:cTn dur="1" fill="hold">
                                          <p:stCondLst>
                                            <p:cond delay="0"/>
                                          </p:stCondLst>
                                        </p:cTn>
                                        <p:tgtEl>
                                          <p:spTgt spid="11"/>
                                        </p:tgtEl>
                                        <p:attrNameLst>
                                          <p:attrName>style.visibility</p:attrName>
                                        </p:attrNameLst>
                                      </p:cBhvr>
                                      <p:to>
                                        <p:strVal val="visible"/>
                                      </p:to>
                                    </p:set>
                                    <p:animEffect filter="fade" transition="in">
                                      <p:cBhvr>
                                        <p:cTn dur="500"/>
                                        <p:tgtEl>
                                          <p:spTgt spid="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85" name="Shape 85"/>
        <p:cNvGrpSpPr/>
        <p:nvPr/>
      </p:nvGrpSpPr>
      <p:grpSpPr>
        <a:xfrm>
          <a:off x="0" y="0"/>
          <a:ext cx="0" cy="0"/>
          <a:chOff x="0" y="0"/>
          <a:chExt cx="0" cy="0"/>
        </a:xfrm>
      </p:grpSpPr>
      <p:sp>
        <p:nvSpPr>
          <p:cNvPr id="86" name="Google Shape;86;p51"/>
          <p:cNvSpPr txBox="1"/>
          <p:nvPr>
            <p:ph type="title"/>
          </p:nvPr>
        </p:nvSpPr>
        <p:spPr>
          <a:xfrm>
            <a:off x="419100" y="460690"/>
            <a:ext cx="8305800" cy="4194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7" name="Google Shape;87;p51"/>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88" name="Google Shape;88;p51"/>
          <p:cNvSpPr txBox="1"/>
          <p:nvPr>
            <p:ph idx="2" type="body"/>
          </p:nvPr>
        </p:nvSpPr>
        <p:spPr>
          <a:xfrm>
            <a:off x="419100" y="1603771"/>
            <a:ext cx="26151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BFBFBF"/>
              </a:buClr>
              <a:buSzPts val="1400"/>
              <a:buFont typeface="Roboto"/>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9" name="Google Shape;89;p51"/>
          <p:cNvSpPr txBox="1"/>
          <p:nvPr>
            <p:ph idx="3" type="body"/>
          </p:nvPr>
        </p:nvSpPr>
        <p:spPr>
          <a:xfrm>
            <a:off x="3266174" y="1603771"/>
            <a:ext cx="26118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BFBFBF"/>
              </a:buClr>
              <a:buSzPts val="1400"/>
              <a:buFont typeface="Roboto"/>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0" name="Google Shape;90;p51"/>
          <p:cNvSpPr txBox="1"/>
          <p:nvPr>
            <p:ph idx="4" type="body"/>
          </p:nvPr>
        </p:nvSpPr>
        <p:spPr>
          <a:xfrm>
            <a:off x="6109716" y="1603771"/>
            <a:ext cx="26151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BFBFBF"/>
              </a:buClr>
              <a:buSzPts val="1400"/>
              <a:buFont typeface="Roboto"/>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91" name="Google Shape;91;p51"/>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92" name="Google Shape;92;p51"/>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93" name="Google Shape;93;p5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94" name="Google Shape;94;p5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95" name="Google Shape;95;p5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_1 Column">
    <p:spTree>
      <p:nvGrpSpPr>
        <p:cNvPr id="788" name="Shape 788"/>
        <p:cNvGrpSpPr/>
        <p:nvPr/>
      </p:nvGrpSpPr>
      <p:grpSpPr>
        <a:xfrm>
          <a:off x="0" y="0"/>
          <a:ext cx="0" cy="0"/>
          <a:chOff x="0" y="0"/>
          <a:chExt cx="0" cy="0"/>
        </a:xfrm>
      </p:grpSpPr>
      <p:sp>
        <p:nvSpPr>
          <p:cNvPr id="789" name="Google Shape;789;p86"/>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90" name="Google Shape;790;p86"/>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791" name="Google Shape;791;p86"/>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BFBFBF"/>
              </a:buClr>
              <a:buSzPts val="1400"/>
              <a:buFont typeface="Roboto"/>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92" name="Google Shape;792;p86"/>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793" name="Google Shape;793;p86"/>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794" name="Google Shape;794;p8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795" name="Google Shape;795;p8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2020 Cloudera, Inc. All rights reserved.</a:t>
            </a:r>
            <a:endParaRPr b="0" i="0" sz="1013" u="none" cap="none" strike="noStrike">
              <a:solidFill>
                <a:schemeClr val="dk1"/>
              </a:solidFill>
              <a:latin typeface="Roboto"/>
              <a:ea typeface="Roboto"/>
              <a:cs typeface="Roboto"/>
              <a:sym typeface="Roboto"/>
            </a:endParaRPr>
          </a:p>
        </p:txBody>
      </p:sp>
      <p:sp>
        <p:nvSpPr>
          <p:cNvPr id="796" name="Google Shape;796;p8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797" name="Shape 797"/>
        <p:cNvGrpSpPr/>
        <p:nvPr/>
      </p:nvGrpSpPr>
      <p:grpSpPr>
        <a:xfrm>
          <a:off x="0" y="0"/>
          <a:ext cx="0" cy="0"/>
          <a:chOff x="0" y="0"/>
          <a:chExt cx="0" cy="0"/>
        </a:xfrm>
      </p:grpSpPr>
      <p:sp>
        <p:nvSpPr>
          <p:cNvPr id="798" name="Google Shape;798;p87"/>
          <p:cNvSpPr txBox="1"/>
          <p:nvPr>
            <p:ph type="title"/>
          </p:nvPr>
        </p:nvSpPr>
        <p:spPr>
          <a:xfrm>
            <a:off x="419100" y="457200"/>
            <a:ext cx="8305800" cy="420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99" name="Google Shape;799;p87"/>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0" name="Google Shape;800;p87"/>
          <p:cNvSpPr txBox="1"/>
          <p:nvPr>
            <p:ph idx="2" type="body"/>
          </p:nvPr>
        </p:nvSpPr>
        <p:spPr>
          <a:xfrm>
            <a:off x="419099" y="1603771"/>
            <a:ext cx="40386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1" name="Google Shape;801;p87"/>
          <p:cNvSpPr txBox="1"/>
          <p:nvPr>
            <p:ph idx="3" type="body"/>
          </p:nvPr>
        </p:nvSpPr>
        <p:spPr>
          <a:xfrm>
            <a:off x="4683252" y="1603771"/>
            <a:ext cx="40416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802" name="Google Shape;802;p87"/>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803" name="Google Shape;803;p87"/>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804" name="Google Shape;804;p8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805" name="Google Shape;805;p8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Multi-Use">
  <p:cSld name="Info Multi-Use">
    <p:spTree>
      <p:nvGrpSpPr>
        <p:cNvPr id="806" name="Shape 806"/>
        <p:cNvGrpSpPr/>
        <p:nvPr/>
      </p:nvGrpSpPr>
      <p:grpSpPr>
        <a:xfrm>
          <a:off x="0" y="0"/>
          <a:ext cx="0" cy="0"/>
          <a:chOff x="0" y="0"/>
          <a:chExt cx="0" cy="0"/>
        </a:xfrm>
      </p:grpSpPr>
      <p:sp>
        <p:nvSpPr>
          <p:cNvPr id="807" name="Google Shape;807;p88"/>
          <p:cNvSpPr/>
          <p:nvPr/>
        </p:nvSpPr>
        <p:spPr>
          <a:xfrm>
            <a:off x="419100" y="640080"/>
            <a:ext cx="2377500" cy="1325100"/>
          </a:xfrm>
          <a:prstGeom prst="rect">
            <a:avLst/>
          </a:prstGeom>
          <a:solidFill>
            <a:srgbClr val="172C34">
              <a:alpha val="6666"/>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cxnSp>
        <p:nvCxnSpPr>
          <p:cNvPr id="808" name="Google Shape;808;p88"/>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809" name="Google Shape;809;p88"/>
          <p:cNvSpPr txBox="1"/>
          <p:nvPr>
            <p:ph type="title"/>
          </p:nvPr>
        </p:nvSpPr>
        <p:spPr>
          <a:xfrm>
            <a:off x="502920" y="727021"/>
            <a:ext cx="2194500" cy="11394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10" name="Google Shape;810;p88"/>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Arial"/>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811" name="Google Shape;811;p88"/>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812" name="Google Shape;812;p8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cxnSp>
        <p:nvCxnSpPr>
          <p:cNvPr id="813" name="Google Shape;813;p88"/>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
        <p:nvSpPr>
          <p:cNvPr id="814" name="Google Shape;814;p8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Image">
  <p:cSld name="Info &amp; Image">
    <p:spTree>
      <p:nvGrpSpPr>
        <p:cNvPr id="815" name="Shape 815"/>
        <p:cNvGrpSpPr/>
        <p:nvPr/>
      </p:nvGrpSpPr>
      <p:grpSpPr>
        <a:xfrm>
          <a:off x="0" y="0"/>
          <a:ext cx="0" cy="0"/>
          <a:chOff x="0" y="0"/>
          <a:chExt cx="0" cy="0"/>
        </a:xfrm>
      </p:grpSpPr>
      <p:sp>
        <p:nvSpPr>
          <p:cNvPr id="816" name="Google Shape;816;p89"/>
          <p:cNvSpPr/>
          <p:nvPr/>
        </p:nvSpPr>
        <p:spPr>
          <a:xfrm>
            <a:off x="419100" y="640080"/>
            <a:ext cx="2377500" cy="1325100"/>
          </a:xfrm>
          <a:prstGeom prst="rect">
            <a:avLst/>
          </a:prstGeom>
          <a:solidFill>
            <a:srgbClr val="172C34">
              <a:alpha val="6666"/>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817" name="Google Shape;817;p89"/>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18" name="Google Shape;818;p89"/>
          <p:cNvSpPr/>
          <p:nvPr>
            <p:ph idx="2" type="pic"/>
          </p:nvPr>
        </p:nvSpPr>
        <p:spPr>
          <a:xfrm>
            <a:off x="2963150" y="640079"/>
            <a:ext cx="5761800" cy="3838200"/>
          </a:xfrm>
          <a:prstGeom prst="rect">
            <a:avLst/>
          </a:prstGeom>
          <a:noFill/>
          <a:ln>
            <a:noFill/>
          </a:ln>
        </p:spPr>
      </p:sp>
      <p:cxnSp>
        <p:nvCxnSpPr>
          <p:cNvPr id="819" name="Google Shape;819;p89"/>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820" name="Google Shape;820;p89"/>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821" name="Google Shape;821;p89"/>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Arial"/>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822" name="Google Shape;822;p89"/>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823" name="Google Shape;823;p8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824" name="Google Shape;824;p8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Chart">
  <p:cSld name="Info &amp; Chart">
    <p:spTree>
      <p:nvGrpSpPr>
        <p:cNvPr id="825" name="Shape 825"/>
        <p:cNvGrpSpPr/>
        <p:nvPr/>
      </p:nvGrpSpPr>
      <p:grpSpPr>
        <a:xfrm>
          <a:off x="0" y="0"/>
          <a:ext cx="0" cy="0"/>
          <a:chOff x="0" y="0"/>
          <a:chExt cx="0" cy="0"/>
        </a:xfrm>
      </p:grpSpPr>
      <p:sp>
        <p:nvSpPr>
          <p:cNvPr id="826" name="Google Shape;826;p90"/>
          <p:cNvSpPr/>
          <p:nvPr>
            <p:ph idx="2" type="chart"/>
          </p:nvPr>
        </p:nvSpPr>
        <p:spPr>
          <a:xfrm>
            <a:off x="2959627" y="640080"/>
            <a:ext cx="5765400" cy="3840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5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1pPr>
            <a:lvl2pPr lvl="1" marR="0" rtl="0" algn="l">
              <a:lnSpc>
                <a:spcPct val="100000"/>
              </a:lnSpc>
              <a:spcBef>
                <a:spcPts val="375"/>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2pPr>
            <a:lvl3pPr lvl="2"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3pPr>
            <a:lvl4pPr lvl="3"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4pPr>
            <a:lvl5pPr lvl="4"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5pPr>
            <a:lvl6pPr lvl="5"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lvl="6"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cxnSp>
        <p:nvCxnSpPr>
          <p:cNvPr id="827" name="Google Shape;827;p90"/>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828" name="Google Shape;828;p90"/>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829" name="Google Shape;829;p90"/>
          <p:cNvSpPr/>
          <p:nvPr/>
        </p:nvSpPr>
        <p:spPr>
          <a:xfrm>
            <a:off x="419100" y="640080"/>
            <a:ext cx="2377500" cy="1325100"/>
          </a:xfrm>
          <a:prstGeom prst="rect">
            <a:avLst/>
          </a:prstGeom>
          <a:solidFill>
            <a:srgbClr val="172C34">
              <a:alpha val="6666"/>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830" name="Google Shape;830;p90"/>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31" name="Google Shape;831;p90"/>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Arial"/>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832" name="Google Shape;832;p90"/>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833" name="Google Shape;833;p9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834" name="Google Shape;834;p9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lide">
  <p:cSld name="Customer Slide">
    <p:spTree>
      <p:nvGrpSpPr>
        <p:cNvPr id="835" name="Shape 835"/>
        <p:cNvGrpSpPr/>
        <p:nvPr/>
      </p:nvGrpSpPr>
      <p:grpSpPr>
        <a:xfrm>
          <a:off x="0" y="0"/>
          <a:ext cx="0" cy="0"/>
          <a:chOff x="0" y="0"/>
          <a:chExt cx="0" cy="0"/>
        </a:xfrm>
      </p:grpSpPr>
      <p:sp>
        <p:nvSpPr>
          <p:cNvPr id="836" name="Google Shape;836;p91"/>
          <p:cNvSpPr/>
          <p:nvPr/>
        </p:nvSpPr>
        <p:spPr>
          <a:xfrm>
            <a:off x="419100" y="853678"/>
            <a:ext cx="2402100" cy="3657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837" name="Google Shape;837;p91"/>
          <p:cNvSpPr txBox="1"/>
          <p:nvPr>
            <p:ph type="title"/>
          </p:nvPr>
        </p:nvSpPr>
        <p:spPr>
          <a:xfrm>
            <a:off x="515508" y="1975701"/>
            <a:ext cx="2196600" cy="698700"/>
          </a:xfrm>
          <a:prstGeom prst="rect">
            <a:avLst/>
          </a:prstGeom>
          <a:noFill/>
          <a:ln>
            <a:noFill/>
          </a:ln>
        </p:spPr>
        <p:txBody>
          <a:bodyPr anchorCtr="0" anchor="b" bIns="45700" lIns="91425" spcFirstLastPara="1" rIns="91425" wrap="square" tIns="45700">
            <a:noAutofit/>
          </a:bodyPr>
          <a:lstStyle>
            <a:lvl1pPr lvl="0" marR="0" rtl="0" algn="l">
              <a:lnSpc>
                <a:spcPct val="80000"/>
              </a:lnSpc>
              <a:spcBef>
                <a:spcPts val="0"/>
              </a:spcBef>
              <a:spcAft>
                <a:spcPts val="0"/>
              </a:spcAft>
              <a:buClr>
                <a:srgbClr val="7F7F7F"/>
              </a:buClr>
              <a:buSzPts val="1200"/>
              <a:buFont typeface="Lato"/>
              <a:buNone/>
              <a:defRPr b="0" i="0" sz="1200" u="none" cap="none" strike="noStrike">
                <a:solidFill>
                  <a:srgbClr val="7F7F7F"/>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38" name="Google Shape;838;p91"/>
          <p:cNvSpPr/>
          <p:nvPr>
            <p:ph idx="2" type="pic"/>
          </p:nvPr>
        </p:nvSpPr>
        <p:spPr>
          <a:xfrm>
            <a:off x="2960927" y="853678"/>
            <a:ext cx="5763900" cy="3657600"/>
          </a:xfrm>
          <a:prstGeom prst="rect">
            <a:avLst/>
          </a:prstGeom>
          <a:noFill/>
          <a:ln>
            <a:noFill/>
          </a:ln>
        </p:spPr>
      </p:sp>
      <p:sp>
        <p:nvSpPr>
          <p:cNvPr id="839" name="Google Shape;839;p91"/>
          <p:cNvSpPr txBox="1"/>
          <p:nvPr>
            <p:ph idx="1" type="body"/>
          </p:nvPr>
        </p:nvSpPr>
        <p:spPr>
          <a:xfrm>
            <a:off x="515508" y="922283"/>
            <a:ext cx="2196600" cy="1000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450"/>
              </a:spcBef>
              <a:spcAft>
                <a:spcPts val="0"/>
              </a:spcAft>
              <a:buSzPts val="960"/>
              <a:buNone/>
              <a:defRPr b="0" i="0" sz="1200">
                <a:solidFill>
                  <a:srgbClr val="7F7F7F"/>
                </a:solidFill>
                <a:latin typeface="Roboto Medium"/>
                <a:ea typeface="Roboto Medium"/>
                <a:cs typeface="Roboto Medium"/>
                <a:sym typeface="Roboto Medium"/>
              </a:defRPr>
            </a:lvl1pPr>
            <a:lvl2pPr indent="-320040" lvl="1" marL="914400" algn="l">
              <a:lnSpc>
                <a:spcPct val="100000"/>
              </a:lnSpc>
              <a:spcBef>
                <a:spcPts val="375"/>
              </a:spcBef>
              <a:spcAft>
                <a:spcPts val="0"/>
              </a:spcAft>
              <a:buSzPts val="1440"/>
              <a:buChar char="•"/>
              <a:defRPr/>
            </a:lvl2pPr>
            <a:lvl3pPr indent="-320039" lvl="2" marL="1371600" algn="l">
              <a:lnSpc>
                <a:spcPct val="100000"/>
              </a:lnSpc>
              <a:spcBef>
                <a:spcPts val="300"/>
              </a:spcBef>
              <a:spcAft>
                <a:spcPts val="0"/>
              </a:spcAft>
              <a:buSzPts val="1440"/>
              <a:buChar char="•"/>
              <a:defRPr/>
            </a:lvl3pPr>
            <a:lvl4pPr indent="-320039" lvl="3" marL="1828800" algn="l">
              <a:lnSpc>
                <a:spcPct val="100000"/>
              </a:lnSpc>
              <a:spcBef>
                <a:spcPts val="300"/>
              </a:spcBef>
              <a:spcAft>
                <a:spcPts val="0"/>
              </a:spcAft>
              <a:buSzPts val="1440"/>
              <a:buChar char="•"/>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40" name="Google Shape;840;p91"/>
          <p:cNvSpPr txBox="1"/>
          <p:nvPr>
            <p:ph idx="3" type="body"/>
          </p:nvPr>
        </p:nvSpPr>
        <p:spPr>
          <a:xfrm>
            <a:off x="508397" y="2723685"/>
            <a:ext cx="2203800" cy="1736700"/>
          </a:xfrm>
          <a:prstGeom prst="rect">
            <a:avLst/>
          </a:prstGeom>
          <a:noFill/>
          <a:ln>
            <a:noFill/>
          </a:ln>
        </p:spPr>
        <p:txBody>
          <a:bodyPr anchorCtr="0" anchor="t" bIns="45700" lIns="91425" spcFirstLastPara="1" rIns="91425" wrap="square" tIns="45700">
            <a:noAutofit/>
          </a:bodyPr>
          <a:lstStyle>
            <a:lvl1pPr indent="-284480" lvl="0" marL="457200" algn="l">
              <a:lnSpc>
                <a:spcPct val="100000"/>
              </a:lnSpc>
              <a:spcBef>
                <a:spcPts val="450"/>
              </a:spcBef>
              <a:spcAft>
                <a:spcPts val="0"/>
              </a:spcAft>
              <a:buClr>
                <a:srgbClr val="BFBFBF"/>
              </a:buClr>
              <a:buSzPts val="880"/>
              <a:buChar char="•"/>
              <a:defRPr b="0" i="0" sz="1100">
                <a:solidFill>
                  <a:srgbClr val="7F7F7F"/>
                </a:solidFill>
                <a:latin typeface="Roboto"/>
                <a:ea typeface="Roboto"/>
                <a:cs typeface="Roboto"/>
                <a:sym typeface="Roboto"/>
              </a:defRPr>
            </a:lvl1pPr>
            <a:lvl2pPr indent="-284480" lvl="1" marL="914400" algn="l">
              <a:lnSpc>
                <a:spcPct val="100000"/>
              </a:lnSpc>
              <a:spcBef>
                <a:spcPts val="375"/>
              </a:spcBef>
              <a:spcAft>
                <a:spcPts val="0"/>
              </a:spcAft>
              <a:buClr>
                <a:srgbClr val="BFBFBF"/>
              </a:buClr>
              <a:buSzPts val="880"/>
              <a:buFont typeface="Noto Sans Symbols"/>
              <a:buChar char="●"/>
              <a:defRPr b="0" i="0" sz="1100">
                <a:solidFill>
                  <a:srgbClr val="7F7F7F"/>
                </a:solidFill>
                <a:latin typeface="Roboto"/>
                <a:ea typeface="Roboto"/>
                <a:cs typeface="Roboto"/>
                <a:sym typeface="Roboto"/>
              </a:defRPr>
            </a:lvl2pPr>
            <a:lvl3pPr indent="-284480" lvl="2" marL="1371600" algn="l">
              <a:lnSpc>
                <a:spcPct val="100000"/>
              </a:lnSpc>
              <a:spcBef>
                <a:spcPts val="300"/>
              </a:spcBef>
              <a:spcAft>
                <a:spcPts val="0"/>
              </a:spcAft>
              <a:buClr>
                <a:srgbClr val="BFBFBF"/>
              </a:buClr>
              <a:buSzPts val="880"/>
              <a:buChar char="•"/>
              <a:defRPr b="0" i="0" sz="1100">
                <a:solidFill>
                  <a:srgbClr val="7F7F7F"/>
                </a:solidFill>
                <a:latin typeface="Roboto"/>
                <a:ea typeface="Roboto"/>
                <a:cs typeface="Roboto"/>
                <a:sym typeface="Roboto"/>
              </a:defRPr>
            </a:lvl3pPr>
            <a:lvl4pPr indent="-289560" lvl="3" marL="1828800" algn="l">
              <a:lnSpc>
                <a:spcPct val="100000"/>
              </a:lnSpc>
              <a:spcBef>
                <a:spcPts val="300"/>
              </a:spcBef>
              <a:spcAft>
                <a:spcPts val="0"/>
              </a:spcAft>
              <a:buClr>
                <a:schemeClr val="accent6"/>
              </a:buClr>
              <a:buSzPts val="960"/>
              <a:buChar char="•"/>
              <a:defRPr b="0" i="0" sz="1200">
                <a:solidFill>
                  <a:schemeClr val="accent6"/>
                </a:solidFill>
                <a:latin typeface="Roboto"/>
                <a:ea typeface="Roboto"/>
                <a:cs typeface="Roboto"/>
                <a:sym typeface="Roboto"/>
              </a:defRPr>
            </a:lvl4pPr>
            <a:lvl5pPr indent="-289560" lvl="4" marL="2286000" algn="l">
              <a:lnSpc>
                <a:spcPct val="100000"/>
              </a:lnSpc>
              <a:spcBef>
                <a:spcPts val="300"/>
              </a:spcBef>
              <a:spcAft>
                <a:spcPts val="0"/>
              </a:spcAft>
              <a:buClr>
                <a:schemeClr val="accent6"/>
              </a:buClr>
              <a:buSzPts val="960"/>
              <a:buChar char="•"/>
              <a:defRPr b="0" i="0" sz="1200">
                <a:solidFill>
                  <a:schemeClr val="accent6"/>
                </a:solidFill>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841" name="Google Shape;841;p91"/>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pic>
        <p:nvPicPr>
          <p:cNvPr id="842" name="Google Shape;842;p91"/>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843" name="Google Shape;843;p9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cxnSp>
        <p:nvCxnSpPr>
          <p:cNvPr id="844" name="Google Shape;844;p91"/>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
        <p:nvSpPr>
          <p:cNvPr id="845" name="Google Shape;845;p9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46" name="Shape 846"/>
        <p:cNvGrpSpPr/>
        <p:nvPr/>
      </p:nvGrpSpPr>
      <p:grpSpPr>
        <a:xfrm>
          <a:off x="0" y="0"/>
          <a:ext cx="0" cy="0"/>
          <a:chOff x="0" y="0"/>
          <a:chExt cx="0" cy="0"/>
        </a:xfrm>
      </p:grpSpPr>
      <p:sp>
        <p:nvSpPr>
          <p:cNvPr id="847" name="Google Shape;847;p92"/>
          <p:cNvSpPr txBox="1"/>
          <p:nvPr>
            <p:ph type="ctrTitle"/>
          </p:nvPr>
        </p:nvSpPr>
        <p:spPr>
          <a:xfrm>
            <a:off x="525934" y="201415"/>
            <a:ext cx="8229600" cy="639900"/>
          </a:xfrm>
          <a:prstGeom prst="rect">
            <a:avLst/>
          </a:prstGeom>
          <a:noFill/>
          <a:ln>
            <a:noFill/>
          </a:ln>
        </p:spPr>
        <p:txBody>
          <a:bodyPr anchorCtr="0" anchor="b" bIns="0" lIns="0" spcFirstLastPara="1" rIns="0" wrap="square" tIns="0">
            <a:noAutofit/>
          </a:bodyPr>
          <a:lstStyle>
            <a:lvl1pPr lvl="0" marR="0" rtl="0" algn="ctr">
              <a:lnSpc>
                <a:spcPct val="80000"/>
              </a:lnSpc>
              <a:spcBef>
                <a:spcPts val="0"/>
              </a:spcBef>
              <a:spcAft>
                <a:spcPts val="0"/>
              </a:spcAft>
              <a:buClr>
                <a:schemeClr val="dk2"/>
              </a:buClr>
              <a:buSzPts val="2700"/>
              <a:buFont typeface="Roboto Light"/>
              <a:buNone/>
              <a:defRPr b="0" i="0" sz="2700" u="none" cap="none" strike="noStrike">
                <a:solidFill>
                  <a:schemeClr val="dk2"/>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48" name="Google Shape;848;p92"/>
          <p:cNvSpPr txBox="1"/>
          <p:nvPr>
            <p:ph idx="1" type="body"/>
          </p:nvPr>
        </p:nvSpPr>
        <p:spPr>
          <a:xfrm>
            <a:off x="518915" y="1121834"/>
            <a:ext cx="8244000" cy="3291300"/>
          </a:xfrm>
          <a:prstGeom prst="rect">
            <a:avLst/>
          </a:prstGeom>
          <a:noFill/>
          <a:ln>
            <a:noFill/>
          </a:ln>
        </p:spPr>
        <p:txBody>
          <a:bodyPr anchorCtr="0" anchor="t" bIns="45700" lIns="91425" spcFirstLastPara="1" rIns="91425" wrap="square" tIns="45700">
            <a:noAutofit/>
          </a:bodyPr>
          <a:lstStyle>
            <a:lvl1pPr indent="-354330" lvl="0" marL="457200" algn="l">
              <a:lnSpc>
                <a:spcPct val="100000"/>
              </a:lnSpc>
              <a:spcBef>
                <a:spcPts val="450"/>
              </a:spcBef>
              <a:spcAft>
                <a:spcPts val="0"/>
              </a:spcAft>
              <a:buClr>
                <a:schemeClr val="accent1"/>
              </a:buClr>
              <a:buSzPts val="1980"/>
              <a:buChar char="•"/>
              <a:defRPr/>
            </a:lvl1pPr>
            <a:lvl2pPr indent="-354330" lvl="1" marL="914400" algn="l">
              <a:lnSpc>
                <a:spcPct val="100000"/>
              </a:lnSpc>
              <a:spcBef>
                <a:spcPts val="375"/>
              </a:spcBef>
              <a:spcAft>
                <a:spcPts val="0"/>
              </a:spcAft>
              <a:buClr>
                <a:schemeClr val="accent1"/>
              </a:buClr>
              <a:buSzPts val="1980"/>
              <a:buChar char="•"/>
              <a:defRPr/>
            </a:lvl2pPr>
            <a:lvl3pPr indent="-333375" lvl="2" marL="1371600" algn="l">
              <a:lnSpc>
                <a:spcPct val="100000"/>
              </a:lnSpc>
              <a:spcBef>
                <a:spcPts val="300"/>
              </a:spcBef>
              <a:spcAft>
                <a:spcPts val="0"/>
              </a:spcAft>
              <a:buClr>
                <a:schemeClr val="accent1"/>
              </a:buClr>
              <a:buSzPts val="1650"/>
              <a:buFont typeface="Arial"/>
              <a:buChar char="•"/>
              <a:defRPr sz="1500"/>
            </a:lvl3pPr>
            <a:lvl4pPr indent="-333375" lvl="3" marL="1828800" algn="l">
              <a:lnSpc>
                <a:spcPct val="100000"/>
              </a:lnSpc>
              <a:spcBef>
                <a:spcPts val="300"/>
              </a:spcBef>
              <a:spcAft>
                <a:spcPts val="0"/>
              </a:spcAft>
              <a:buClr>
                <a:schemeClr val="accent1"/>
              </a:buClr>
              <a:buSzPts val="1650"/>
              <a:buFont typeface="Arial"/>
              <a:buChar char="•"/>
              <a:defRPr sz="1500"/>
            </a:lvl4pPr>
            <a:lvl5pPr indent="-333375" lvl="4" marL="2286000" algn="l">
              <a:lnSpc>
                <a:spcPct val="100000"/>
              </a:lnSpc>
              <a:spcBef>
                <a:spcPts val="300"/>
              </a:spcBef>
              <a:spcAft>
                <a:spcPts val="0"/>
              </a:spcAft>
              <a:buClr>
                <a:schemeClr val="accent1"/>
              </a:buClr>
              <a:buSzPts val="1650"/>
              <a:buFont typeface="Arial"/>
              <a:buChar char="•"/>
              <a:defRPr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Data Line 1">
  <p:cSld name="Center Data Line_1">
    <p:spTree>
      <p:nvGrpSpPr>
        <p:cNvPr id="849" name="Shape 849"/>
        <p:cNvGrpSpPr/>
        <p:nvPr/>
      </p:nvGrpSpPr>
      <p:grpSpPr>
        <a:xfrm>
          <a:off x="0" y="0"/>
          <a:ext cx="0" cy="0"/>
          <a:chOff x="0" y="0"/>
          <a:chExt cx="0" cy="0"/>
        </a:xfrm>
      </p:grpSpPr>
      <p:sp>
        <p:nvSpPr>
          <p:cNvPr id="850" name="Google Shape;850;p93"/>
          <p:cNvSpPr/>
          <p:nvPr/>
        </p:nvSpPr>
        <p:spPr>
          <a:xfrm>
            <a:off x="0" y="6342"/>
            <a:ext cx="9136480" cy="5137157"/>
          </a:xfrm>
          <a:custGeom>
            <a:rect b="b" l="l" r="r" t="t"/>
            <a:pathLst>
              <a:path extrusionOk="0" h="5137157" w="9136480">
                <a:moveTo>
                  <a:pt x="0" y="5141598"/>
                </a:moveTo>
                <a:lnTo>
                  <a:pt x="5143712" y="0"/>
                </a:lnTo>
                <a:lnTo>
                  <a:pt x="9136480" y="0"/>
                </a:lnTo>
                <a:lnTo>
                  <a:pt x="3992769" y="5141598"/>
                </a:lnTo>
                <a:lnTo>
                  <a:pt x="0" y="5141598"/>
                </a:lnTo>
                <a:close/>
              </a:path>
            </a:pathLst>
          </a:custGeom>
          <a:solidFill>
            <a:srgbClr val="F2F2F2">
              <a:alpha val="7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pic>
        <p:nvPicPr>
          <p:cNvPr id="851" name="Google Shape;851;p93"/>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852" name="Google Shape;852;p93"/>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853" name="Google Shape;853;p93"/>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854" name="Google Shape;854;p93"/>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855" name="Google Shape;855;p93"/>
          <p:cNvSpPr txBox="1"/>
          <p:nvPr>
            <p:ph type="title"/>
          </p:nvPr>
        </p:nvSpPr>
        <p:spPr>
          <a:xfrm>
            <a:off x="602311" y="2352853"/>
            <a:ext cx="7990800" cy="1520700"/>
          </a:xfrm>
          <a:prstGeom prst="rect">
            <a:avLst/>
          </a:prstGeom>
          <a:noFill/>
          <a:ln>
            <a:noFill/>
          </a:ln>
        </p:spPr>
        <p:txBody>
          <a:bodyPr anchorCtr="0" anchor="t" bIns="45700" lIns="91425" spcFirstLastPara="1" rIns="91425" wrap="square" tIns="45700">
            <a:noAutofit/>
          </a:bodyPr>
          <a:lstStyle>
            <a:lvl1pPr lvl="0" marR="0" rtl="0" algn="ctr">
              <a:lnSpc>
                <a:spcPct val="80000"/>
              </a:lnSpc>
              <a:spcBef>
                <a:spcPts val="0"/>
              </a:spcBef>
              <a:spcAft>
                <a:spcPts val="0"/>
              </a:spcAft>
              <a:buClr>
                <a:schemeClr val="dk2"/>
              </a:buClr>
              <a:buSzPts val="2700"/>
              <a:buFont typeface="Roboto Light"/>
              <a:buNone/>
              <a:defRPr b="0" i="0" sz="2700" u="none" cap="none" strike="noStrike">
                <a:solidFill>
                  <a:schemeClr val="dk2"/>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Data Line 2">
  <p:cSld name="Center Data Line_2">
    <p:spTree>
      <p:nvGrpSpPr>
        <p:cNvPr id="856" name="Shape 856"/>
        <p:cNvGrpSpPr/>
        <p:nvPr/>
      </p:nvGrpSpPr>
      <p:grpSpPr>
        <a:xfrm>
          <a:off x="0" y="0"/>
          <a:ext cx="0" cy="0"/>
          <a:chOff x="0" y="0"/>
          <a:chExt cx="0" cy="0"/>
        </a:xfrm>
      </p:grpSpPr>
      <p:sp>
        <p:nvSpPr>
          <p:cNvPr id="857" name="Google Shape;857;p94"/>
          <p:cNvSpPr/>
          <p:nvPr/>
        </p:nvSpPr>
        <p:spPr>
          <a:xfrm>
            <a:off x="0" y="6342"/>
            <a:ext cx="9136480" cy="5137157"/>
          </a:xfrm>
          <a:custGeom>
            <a:rect b="b" l="l" r="r" t="t"/>
            <a:pathLst>
              <a:path extrusionOk="0" h="5137157" w="9136480">
                <a:moveTo>
                  <a:pt x="0" y="5141598"/>
                </a:moveTo>
                <a:lnTo>
                  <a:pt x="5143712" y="0"/>
                </a:lnTo>
                <a:lnTo>
                  <a:pt x="9136480" y="0"/>
                </a:lnTo>
                <a:lnTo>
                  <a:pt x="3992769" y="5141598"/>
                </a:lnTo>
                <a:lnTo>
                  <a:pt x="0" y="5141598"/>
                </a:lnTo>
                <a:close/>
              </a:path>
            </a:pathLst>
          </a:custGeom>
          <a:solidFill>
            <a:srgbClr val="F2F2F2">
              <a:alpha val="7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pic>
        <p:nvPicPr>
          <p:cNvPr id="858" name="Google Shape;858;p94"/>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859" name="Google Shape;859;p9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860" name="Google Shape;860;p9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861" name="Google Shape;861;p9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862" name="Google Shape;862;p94"/>
          <p:cNvSpPr txBox="1"/>
          <p:nvPr>
            <p:ph type="title"/>
          </p:nvPr>
        </p:nvSpPr>
        <p:spPr>
          <a:xfrm>
            <a:off x="602311" y="2352853"/>
            <a:ext cx="7990800" cy="1520700"/>
          </a:xfrm>
          <a:prstGeom prst="rect">
            <a:avLst/>
          </a:prstGeom>
          <a:noFill/>
          <a:ln>
            <a:noFill/>
          </a:ln>
        </p:spPr>
        <p:txBody>
          <a:bodyPr anchorCtr="0" anchor="t" bIns="45700" lIns="91425" spcFirstLastPara="1" rIns="91425" wrap="square" tIns="45700">
            <a:noAutofit/>
          </a:bodyPr>
          <a:lstStyle>
            <a:lvl1pPr lvl="0" marR="0" rtl="0" algn="ctr">
              <a:lnSpc>
                <a:spcPct val="80000"/>
              </a:lnSpc>
              <a:spcBef>
                <a:spcPts val="0"/>
              </a:spcBef>
              <a:spcAft>
                <a:spcPts val="0"/>
              </a:spcAft>
              <a:buClr>
                <a:schemeClr val="dk2"/>
              </a:buClr>
              <a:buSzPts val="2700"/>
              <a:buFont typeface="Roboto Light"/>
              <a:buNone/>
              <a:defRPr b="0" i="0" sz="2700" u="none" cap="none" strike="noStrike">
                <a:solidFill>
                  <a:schemeClr val="dk2"/>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1">
  <p:cSld name="4 Columns 1">
    <p:spTree>
      <p:nvGrpSpPr>
        <p:cNvPr id="863" name="Shape 863"/>
        <p:cNvGrpSpPr/>
        <p:nvPr/>
      </p:nvGrpSpPr>
      <p:grpSpPr>
        <a:xfrm>
          <a:off x="0" y="0"/>
          <a:ext cx="0" cy="0"/>
          <a:chOff x="0" y="0"/>
          <a:chExt cx="0" cy="0"/>
        </a:xfrm>
      </p:grpSpPr>
      <p:sp>
        <p:nvSpPr>
          <p:cNvPr id="864" name="Google Shape;864;p95"/>
          <p:cNvSpPr txBox="1"/>
          <p:nvPr>
            <p:ph type="title"/>
          </p:nvPr>
        </p:nvSpPr>
        <p:spPr>
          <a:xfrm>
            <a:off x="419100" y="457200"/>
            <a:ext cx="8305800" cy="4206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5" name="Google Shape;865;p95"/>
          <p:cNvSpPr txBox="1"/>
          <p:nvPr>
            <p:ph idx="1" type="body"/>
          </p:nvPr>
        </p:nvSpPr>
        <p:spPr>
          <a:xfrm>
            <a:off x="419100" y="914400"/>
            <a:ext cx="83058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66" name="Google Shape;866;p95"/>
          <p:cNvSpPr txBox="1"/>
          <p:nvPr>
            <p:ph idx="2" type="body"/>
          </p:nvPr>
        </p:nvSpPr>
        <p:spPr>
          <a:xfrm>
            <a:off x="419100"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67" name="Google Shape;867;p95"/>
          <p:cNvSpPr txBox="1"/>
          <p:nvPr>
            <p:ph idx="3" type="body"/>
          </p:nvPr>
        </p:nvSpPr>
        <p:spPr>
          <a:xfrm>
            <a:off x="2541116"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20039" lvl="4" marL="2286000" algn="l">
              <a:lnSpc>
                <a:spcPct val="100000"/>
              </a:lnSpc>
              <a:spcBef>
                <a:spcPts val="300"/>
              </a:spcBef>
              <a:spcAft>
                <a:spcPts val="0"/>
              </a:spcAft>
              <a:buClr>
                <a:srgbClr val="A5A5A5"/>
              </a:buClr>
              <a:buSzPts val="144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68" name="Google Shape;868;p95"/>
          <p:cNvSpPr txBox="1"/>
          <p:nvPr>
            <p:ph idx="4" type="body"/>
          </p:nvPr>
        </p:nvSpPr>
        <p:spPr>
          <a:xfrm>
            <a:off x="4678834"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69" name="Google Shape;869;p95"/>
          <p:cNvSpPr txBox="1"/>
          <p:nvPr>
            <p:ph idx="5" type="body"/>
          </p:nvPr>
        </p:nvSpPr>
        <p:spPr>
          <a:xfrm>
            <a:off x="6786691"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Font typeface="Roboto"/>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870" name="Google Shape;870;p95"/>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871" name="Google Shape;871;p95"/>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872" name="Google Shape;872;p95"/>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873" name="Google Shape;873;p95"/>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2020 Cloudera, Inc. All rights reserved.</a:t>
            </a:r>
            <a:endParaRPr b="0" i="0" sz="1013" u="none" cap="none" strike="noStrike">
              <a:solidFill>
                <a:schemeClr val="dk1"/>
              </a:solidFill>
              <a:latin typeface="Roboto"/>
              <a:ea typeface="Roboto"/>
              <a:cs typeface="Roboto"/>
              <a:sym typeface="Roboto"/>
            </a:endParaRPr>
          </a:p>
        </p:txBody>
      </p:sp>
      <p:sp>
        <p:nvSpPr>
          <p:cNvPr id="874" name="Google Shape;874;p9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1">
  <p:cSld name="4 Columns">
    <p:spTree>
      <p:nvGrpSpPr>
        <p:cNvPr id="96" name="Shape 96"/>
        <p:cNvGrpSpPr/>
        <p:nvPr/>
      </p:nvGrpSpPr>
      <p:grpSpPr>
        <a:xfrm>
          <a:off x="0" y="0"/>
          <a:ext cx="0" cy="0"/>
          <a:chOff x="0" y="0"/>
          <a:chExt cx="0" cy="0"/>
        </a:xfrm>
      </p:grpSpPr>
      <p:sp>
        <p:nvSpPr>
          <p:cNvPr id="97" name="Google Shape;97;p52"/>
          <p:cNvSpPr txBox="1"/>
          <p:nvPr>
            <p:ph type="title"/>
          </p:nvPr>
        </p:nvSpPr>
        <p:spPr>
          <a:xfrm>
            <a:off x="419100" y="457200"/>
            <a:ext cx="8305800" cy="4206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8" name="Google Shape;98;p52"/>
          <p:cNvSpPr txBox="1"/>
          <p:nvPr>
            <p:ph idx="1" type="body"/>
          </p:nvPr>
        </p:nvSpPr>
        <p:spPr>
          <a:xfrm>
            <a:off x="419100" y="914400"/>
            <a:ext cx="83058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9" name="Google Shape;99;p52"/>
          <p:cNvSpPr txBox="1"/>
          <p:nvPr>
            <p:ph idx="2" type="body"/>
          </p:nvPr>
        </p:nvSpPr>
        <p:spPr>
          <a:xfrm>
            <a:off x="419100"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0" name="Google Shape;100;p52"/>
          <p:cNvSpPr txBox="1"/>
          <p:nvPr>
            <p:ph idx="3" type="body"/>
          </p:nvPr>
        </p:nvSpPr>
        <p:spPr>
          <a:xfrm>
            <a:off x="2541116"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20039" lvl="4" marL="2286000" algn="l">
              <a:lnSpc>
                <a:spcPct val="100000"/>
              </a:lnSpc>
              <a:spcBef>
                <a:spcPts val="300"/>
              </a:spcBef>
              <a:spcAft>
                <a:spcPts val="0"/>
              </a:spcAft>
              <a:buClr>
                <a:srgbClr val="A5A5A5"/>
              </a:buClr>
              <a:buSzPts val="144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1" name="Google Shape;101;p52"/>
          <p:cNvSpPr txBox="1"/>
          <p:nvPr>
            <p:ph idx="4" type="body"/>
          </p:nvPr>
        </p:nvSpPr>
        <p:spPr>
          <a:xfrm>
            <a:off x="4678834"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2" name="Google Shape;102;p52"/>
          <p:cNvSpPr txBox="1"/>
          <p:nvPr>
            <p:ph idx="5" type="body"/>
          </p:nvPr>
        </p:nvSpPr>
        <p:spPr>
          <a:xfrm>
            <a:off x="6786691"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Font typeface="Roboto"/>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03" name="Google Shape;103;p52"/>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104" name="Google Shape;104;p52"/>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05" name="Google Shape;105;p5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06" name="Google Shape;106;p5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107" name="Google Shape;107;p5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BLUE) 1">
  <p:cSld name="Rain (BLUE)">
    <p:bg>
      <p:bgPr>
        <a:solidFill>
          <a:schemeClr val="accent3"/>
        </a:solidFill>
      </p:bgPr>
    </p:bg>
    <p:spTree>
      <p:nvGrpSpPr>
        <p:cNvPr id="875" name="Shape 875"/>
        <p:cNvGrpSpPr/>
        <p:nvPr/>
      </p:nvGrpSpPr>
      <p:grpSpPr>
        <a:xfrm>
          <a:off x="0" y="0"/>
          <a:ext cx="0" cy="0"/>
          <a:chOff x="0" y="0"/>
          <a:chExt cx="0" cy="0"/>
        </a:xfrm>
      </p:grpSpPr>
      <p:sp>
        <p:nvSpPr>
          <p:cNvPr id="876" name="Google Shape;876;p9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Multi-Use 1">
  <p:cSld name="1_Info Multi-Use">
    <p:spTree>
      <p:nvGrpSpPr>
        <p:cNvPr id="877" name="Shape 877"/>
        <p:cNvGrpSpPr/>
        <p:nvPr/>
      </p:nvGrpSpPr>
      <p:grpSpPr>
        <a:xfrm>
          <a:off x="0" y="0"/>
          <a:ext cx="0" cy="0"/>
          <a:chOff x="0" y="0"/>
          <a:chExt cx="0" cy="0"/>
        </a:xfrm>
      </p:grpSpPr>
      <p:sp>
        <p:nvSpPr>
          <p:cNvPr id="878" name="Google Shape;878;p97"/>
          <p:cNvSpPr/>
          <p:nvPr/>
        </p:nvSpPr>
        <p:spPr>
          <a:xfrm>
            <a:off x="419100" y="640080"/>
            <a:ext cx="2377500" cy="1325100"/>
          </a:xfrm>
          <a:prstGeom prst="rect">
            <a:avLst/>
          </a:prstGeom>
          <a:solidFill>
            <a:srgbClr val="172C34">
              <a:alpha val="627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760"/>
              <a:buFont typeface="Roboto"/>
              <a:buNone/>
            </a:pPr>
            <a:r>
              <a:t/>
            </a:r>
            <a:endParaRPr b="0" i="0" sz="760" u="none" cap="none" strike="noStrike">
              <a:solidFill>
                <a:schemeClr val="lt1"/>
              </a:solidFill>
              <a:latin typeface="Roboto"/>
              <a:ea typeface="Roboto"/>
              <a:cs typeface="Roboto"/>
              <a:sym typeface="Roboto"/>
            </a:endParaRPr>
          </a:p>
        </p:txBody>
      </p:sp>
      <p:cxnSp>
        <p:nvCxnSpPr>
          <p:cNvPr id="879" name="Google Shape;879;p97"/>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880" name="Google Shape;880;p97"/>
          <p:cNvSpPr txBox="1"/>
          <p:nvPr>
            <p:ph type="title"/>
          </p:nvPr>
        </p:nvSpPr>
        <p:spPr>
          <a:xfrm>
            <a:off x="502920" y="727021"/>
            <a:ext cx="2194500" cy="11394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81" name="Google Shape;881;p97"/>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Roboto"/>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Font typeface="Roboto"/>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Font typeface="Roboto"/>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Font typeface="Roboto"/>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882" name="Google Shape;882;p97"/>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883" name="Google Shape;883;p9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884" name="Google Shape;884;p9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2019 Cloudera, Inc. All rights reserved.</a:t>
            </a:r>
            <a:endParaRPr b="0" i="0" sz="1013" u="none" cap="none" strike="noStrike">
              <a:solidFill>
                <a:schemeClr val="dk1"/>
              </a:solidFill>
              <a:latin typeface="Roboto"/>
              <a:ea typeface="Roboto"/>
              <a:cs typeface="Roboto"/>
              <a:sym typeface="Roboto"/>
            </a:endParaRPr>
          </a:p>
        </p:txBody>
      </p:sp>
      <p:sp>
        <p:nvSpPr>
          <p:cNvPr id="885" name="Google Shape;885;p9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cxnSp>
        <p:nvCxnSpPr>
          <p:cNvPr id="886" name="Google Shape;886;p97"/>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Data Line">
  <p:cSld name="Center Diagonal">
    <p:spTree>
      <p:nvGrpSpPr>
        <p:cNvPr id="108" name="Shape 108"/>
        <p:cNvGrpSpPr/>
        <p:nvPr/>
      </p:nvGrpSpPr>
      <p:grpSpPr>
        <a:xfrm>
          <a:off x="0" y="0"/>
          <a:ext cx="0" cy="0"/>
          <a:chOff x="0" y="0"/>
          <a:chExt cx="0" cy="0"/>
        </a:xfrm>
      </p:grpSpPr>
      <p:sp>
        <p:nvSpPr>
          <p:cNvPr id="109" name="Google Shape;109;p53"/>
          <p:cNvSpPr/>
          <p:nvPr/>
        </p:nvSpPr>
        <p:spPr>
          <a:xfrm>
            <a:off x="0" y="6342"/>
            <a:ext cx="9136480" cy="5137157"/>
          </a:xfrm>
          <a:custGeom>
            <a:rect b="b" l="l" r="r" t="t"/>
            <a:pathLst>
              <a:path extrusionOk="0" h="5137157" w="9136480">
                <a:moveTo>
                  <a:pt x="0" y="5141598"/>
                </a:moveTo>
                <a:lnTo>
                  <a:pt x="5143712" y="0"/>
                </a:lnTo>
                <a:lnTo>
                  <a:pt x="9136480" y="0"/>
                </a:lnTo>
                <a:lnTo>
                  <a:pt x="3992769" y="5141598"/>
                </a:lnTo>
                <a:lnTo>
                  <a:pt x="0" y="5141598"/>
                </a:lnTo>
                <a:close/>
              </a:path>
            </a:pathLst>
          </a:custGeom>
          <a:solidFill>
            <a:srgbClr val="F2F2F2">
              <a:alpha val="7686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pic>
        <p:nvPicPr>
          <p:cNvPr id="110" name="Google Shape;110;p53"/>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11" name="Google Shape;111;p53"/>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12" name="Google Shape;112;p53"/>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113" name="Google Shape;113;p53"/>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lide">
  <p:cSld name="Customer Slide">
    <p:spTree>
      <p:nvGrpSpPr>
        <p:cNvPr id="114" name="Shape 114"/>
        <p:cNvGrpSpPr/>
        <p:nvPr/>
      </p:nvGrpSpPr>
      <p:grpSpPr>
        <a:xfrm>
          <a:off x="0" y="0"/>
          <a:ext cx="0" cy="0"/>
          <a:chOff x="0" y="0"/>
          <a:chExt cx="0" cy="0"/>
        </a:xfrm>
      </p:grpSpPr>
      <p:sp>
        <p:nvSpPr>
          <p:cNvPr id="115" name="Google Shape;115;p54"/>
          <p:cNvSpPr/>
          <p:nvPr/>
        </p:nvSpPr>
        <p:spPr>
          <a:xfrm>
            <a:off x="419100" y="853678"/>
            <a:ext cx="2402100" cy="3657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116" name="Google Shape;116;p54"/>
          <p:cNvSpPr txBox="1"/>
          <p:nvPr>
            <p:ph type="title"/>
          </p:nvPr>
        </p:nvSpPr>
        <p:spPr>
          <a:xfrm>
            <a:off x="515508" y="1975701"/>
            <a:ext cx="2196600" cy="698700"/>
          </a:xfrm>
          <a:prstGeom prst="rect">
            <a:avLst/>
          </a:prstGeom>
          <a:noFill/>
          <a:ln>
            <a:noFill/>
          </a:ln>
        </p:spPr>
        <p:txBody>
          <a:bodyPr anchorCtr="0" anchor="b" bIns="45700" lIns="91425" spcFirstLastPara="1" rIns="91425" wrap="square" tIns="45700">
            <a:noAutofit/>
          </a:bodyPr>
          <a:lstStyle>
            <a:lvl1pPr lvl="0" marR="0" rtl="0" algn="l">
              <a:lnSpc>
                <a:spcPct val="80000"/>
              </a:lnSpc>
              <a:spcBef>
                <a:spcPts val="0"/>
              </a:spcBef>
              <a:spcAft>
                <a:spcPts val="0"/>
              </a:spcAft>
              <a:buClr>
                <a:srgbClr val="7F7F7F"/>
              </a:buClr>
              <a:buSzPts val="1200"/>
              <a:buFont typeface="Lato"/>
              <a:buNone/>
              <a:defRPr b="0" i="0" sz="1200" u="none" cap="none" strike="noStrike">
                <a:solidFill>
                  <a:srgbClr val="7F7F7F"/>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7" name="Google Shape;117;p54"/>
          <p:cNvSpPr txBox="1"/>
          <p:nvPr>
            <p:ph idx="1" type="body"/>
          </p:nvPr>
        </p:nvSpPr>
        <p:spPr>
          <a:xfrm>
            <a:off x="515508" y="922283"/>
            <a:ext cx="2196600" cy="1000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450"/>
              </a:spcBef>
              <a:spcAft>
                <a:spcPts val="0"/>
              </a:spcAft>
              <a:buSzPts val="960"/>
              <a:buNone/>
              <a:defRPr b="0" i="0" sz="1200">
                <a:solidFill>
                  <a:srgbClr val="7F7F7F"/>
                </a:solidFill>
                <a:latin typeface="Roboto Medium"/>
                <a:ea typeface="Roboto Medium"/>
                <a:cs typeface="Roboto Medium"/>
                <a:sym typeface="Roboto Medium"/>
              </a:defRPr>
            </a:lvl1pPr>
            <a:lvl2pPr indent="-317500" lvl="1" marL="914400" algn="l">
              <a:lnSpc>
                <a:spcPct val="100000"/>
              </a:lnSpc>
              <a:spcBef>
                <a:spcPts val="375"/>
              </a:spcBef>
              <a:spcAft>
                <a:spcPts val="0"/>
              </a:spcAft>
              <a:buSzPts val="1400"/>
              <a:buChar char="–"/>
              <a:defRPr/>
            </a:lvl2pPr>
            <a:lvl3pPr indent="-317500" lvl="2" marL="1371600" algn="l">
              <a:lnSpc>
                <a:spcPct val="100000"/>
              </a:lnSpc>
              <a:spcBef>
                <a:spcPts val="300"/>
              </a:spcBef>
              <a:spcAft>
                <a:spcPts val="0"/>
              </a:spcAft>
              <a:buSzPts val="1400"/>
              <a:buFont typeface="Roboto"/>
              <a:buChar char="•"/>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Font typeface="Roboto"/>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8" name="Google Shape;118;p54"/>
          <p:cNvSpPr txBox="1"/>
          <p:nvPr>
            <p:ph idx="2" type="body"/>
          </p:nvPr>
        </p:nvSpPr>
        <p:spPr>
          <a:xfrm>
            <a:off x="508397" y="2723685"/>
            <a:ext cx="2203800" cy="1736700"/>
          </a:xfrm>
          <a:prstGeom prst="rect">
            <a:avLst/>
          </a:prstGeom>
          <a:noFill/>
          <a:ln>
            <a:noFill/>
          </a:ln>
        </p:spPr>
        <p:txBody>
          <a:bodyPr anchorCtr="0" anchor="t" bIns="45700" lIns="91425" spcFirstLastPara="1" rIns="91425" wrap="square" tIns="45700">
            <a:noAutofit/>
          </a:bodyPr>
          <a:lstStyle>
            <a:lvl1pPr indent="-284480" lvl="0" marL="457200" algn="l">
              <a:lnSpc>
                <a:spcPct val="100000"/>
              </a:lnSpc>
              <a:spcBef>
                <a:spcPts val="450"/>
              </a:spcBef>
              <a:spcAft>
                <a:spcPts val="0"/>
              </a:spcAft>
              <a:buClr>
                <a:srgbClr val="BFBFBF"/>
              </a:buClr>
              <a:buSzPts val="880"/>
              <a:buChar char="•"/>
              <a:defRPr b="0" i="0" sz="1100">
                <a:solidFill>
                  <a:srgbClr val="7F7F7F"/>
                </a:solidFill>
                <a:latin typeface="Roboto"/>
                <a:ea typeface="Roboto"/>
                <a:cs typeface="Roboto"/>
                <a:sym typeface="Roboto"/>
              </a:defRPr>
            </a:lvl1pPr>
            <a:lvl2pPr indent="-284480" lvl="1" marL="914400" algn="l">
              <a:lnSpc>
                <a:spcPct val="100000"/>
              </a:lnSpc>
              <a:spcBef>
                <a:spcPts val="375"/>
              </a:spcBef>
              <a:spcAft>
                <a:spcPts val="0"/>
              </a:spcAft>
              <a:buClr>
                <a:srgbClr val="BFBFBF"/>
              </a:buClr>
              <a:buSzPts val="880"/>
              <a:buChar char="–"/>
              <a:defRPr b="0" i="0" sz="1100">
                <a:solidFill>
                  <a:srgbClr val="7F7F7F"/>
                </a:solidFill>
                <a:latin typeface="Roboto"/>
                <a:ea typeface="Roboto"/>
                <a:cs typeface="Roboto"/>
                <a:sym typeface="Roboto"/>
              </a:defRPr>
            </a:lvl2pPr>
            <a:lvl3pPr indent="-284480" lvl="2" marL="1371600" algn="l">
              <a:lnSpc>
                <a:spcPct val="100000"/>
              </a:lnSpc>
              <a:spcBef>
                <a:spcPts val="300"/>
              </a:spcBef>
              <a:spcAft>
                <a:spcPts val="0"/>
              </a:spcAft>
              <a:buClr>
                <a:srgbClr val="BFBFBF"/>
              </a:buClr>
              <a:buSzPts val="880"/>
              <a:buChar char="•"/>
              <a:defRPr b="0" i="0" sz="1100">
                <a:solidFill>
                  <a:srgbClr val="7F7F7F"/>
                </a:solidFill>
                <a:latin typeface="Roboto"/>
                <a:ea typeface="Roboto"/>
                <a:cs typeface="Roboto"/>
                <a:sym typeface="Roboto"/>
              </a:defRPr>
            </a:lvl3pPr>
            <a:lvl4pPr indent="-289560" lvl="3" marL="1828800" algn="l">
              <a:lnSpc>
                <a:spcPct val="100000"/>
              </a:lnSpc>
              <a:spcBef>
                <a:spcPts val="300"/>
              </a:spcBef>
              <a:spcAft>
                <a:spcPts val="0"/>
              </a:spcAft>
              <a:buClr>
                <a:schemeClr val="accent6"/>
              </a:buClr>
              <a:buSzPts val="960"/>
              <a:buChar char="–"/>
              <a:defRPr b="0" i="0" sz="1200">
                <a:solidFill>
                  <a:schemeClr val="accent6"/>
                </a:solidFill>
                <a:latin typeface="Roboto"/>
                <a:ea typeface="Roboto"/>
                <a:cs typeface="Roboto"/>
                <a:sym typeface="Roboto"/>
              </a:defRPr>
            </a:lvl4pPr>
            <a:lvl5pPr indent="-289560" lvl="4" marL="2286000" algn="l">
              <a:lnSpc>
                <a:spcPct val="100000"/>
              </a:lnSpc>
              <a:spcBef>
                <a:spcPts val="300"/>
              </a:spcBef>
              <a:spcAft>
                <a:spcPts val="0"/>
              </a:spcAft>
              <a:buClr>
                <a:schemeClr val="accent6"/>
              </a:buClr>
              <a:buSzPts val="960"/>
              <a:buChar char="•"/>
              <a:defRPr b="0" i="0" sz="1200">
                <a:solidFill>
                  <a:schemeClr val="accent6"/>
                </a:solidFill>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19" name="Google Shape;119;p54"/>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pic>
        <p:nvPicPr>
          <p:cNvPr id="120" name="Google Shape;120;p54"/>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21" name="Google Shape;121;p5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22" name="Google Shape;122;p5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123" name="Google Shape;123;p5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cxnSp>
        <p:nvCxnSpPr>
          <p:cNvPr id="124" name="Google Shape;124;p54"/>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p:cSld name="Statement &amp; Quotes">
    <p:spTree>
      <p:nvGrpSpPr>
        <p:cNvPr id="125" name="Shape 125"/>
        <p:cNvGrpSpPr/>
        <p:nvPr/>
      </p:nvGrpSpPr>
      <p:grpSpPr>
        <a:xfrm>
          <a:off x="0" y="0"/>
          <a:ext cx="0" cy="0"/>
          <a:chOff x="0" y="0"/>
          <a:chExt cx="0" cy="0"/>
        </a:xfrm>
      </p:grpSpPr>
      <p:pic>
        <p:nvPicPr>
          <p:cNvPr id="126" name="Google Shape;126;p55"/>
          <p:cNvPicPr preferRelativeResize="0"/>
          <p:nvPr/>
        </p:nvPicPr>
        <p:blipFill rotWithShape="1">
          <a:blip r:embed="rId2">
            <a:alphaModFix amt="56000"/>
          </a:blip>
          <a:srcRect b="0" l="0" r="0" t="0"/>
          <a:stretch/>
        </p:blipFill>
        <p:spPr>
          <a:xfrm>
            <a:off x="0" y="0"/>
            <a:ext cx="9143999" cy="5143502"/>
          </a:xfrm>
          <a:prstGeom prst="rect">
            <a:avLst/>
          </a:prstGeom>
          <a:noFill/>
          <a:ln>
            <a:noFill/>
          </a:ln>
        </p:spPr>
      </p:pic>
      <p:pic>
        <p:nvPicPr>
          <p:cNvPr id="127" name="Google Shape;127;p55"/>
          <p:cNvPicPr preferRelativeResize="0"/>
          <p:nvPr/>
        </p:nvPicPr>
        <p:blipFill rotWithShape="1">
          <a:blip r:embed="rId3">
            <a:alphaModFix/>
          </a:blip>
          <a:srcRect b="0" l="0" r="0" t="0"/>
          <a:stretch/>
        </p:blipFill>
        <p:spPr>
          <a:xfrm>
            <a:off x="0" y="4640580"/>
            <a:ext cx="6907193" cy="502920"/>
          </a:xfrm>
          <a:prstGeom prst="rect">
            <a:avLst/>
          </a:prstGeom>
          <a:noFill/>
          <a:ln>
            <a:noFill/>
          </a:ln>
        </p:spPr>
      </p:pic>
      <p:sp>
        <p:nvSpPr>
          <p:cNvPr id="128" name="Google Shape;128;p55"/>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29" name="Google Shape;129;p55"/>
          <p:cNvSpPr txBox="1"/>
          <p:nvPr>
            <p:ph idx="1" type="body"/>
          </p:nvPr>
        </p:nvSpPr>
        <p:spPr>
          <a:xfrm>
            <a:off x="777240" y="1051999"/>
            <a:ext cx="7589400" cy="2194500"/>
          </a:xfrm>
          <a:prstGeom prst="rect">
            <a:avLst/>
          </a:prstGeom>
          <a:noFill/>
          <a:ln>
            <a:noFill/>
          </a:ln>
        </p:spPr>
        <p:txBody>
          <a:bodyPr anchorCtr="0" anchor="b" bIns="182875" lIns="0" spcFirstLastPara="1" rIns="0" wrap="square" tIns="182875">
            <a:noAutofit/>
          </a:bodyPr>
          <a:lstStyle>
            <a:lvl1pPr indent="-228600" lvl="0" marL="457200" algn="ctr">
              <a:lnSpc>
                <a:spcPct val="90000"/>
              </a:lnSpc>
              <a:spcBef>
                <a:spcPts val="450"/>
              </a:spcBef>
              <a:spcAft>
                <a:spcPts val="0"/>
              </a:spcAft>
              <a:buSzPts val="2880"/>
              <a:buNone/>
              <a:defRPr b="0" i="0" sz="3600" cap="none">
                <a:solidFill>
                  <a:schemeClr val="dk1"/>
                </a:solidFill>
                <a:latin typeface="Lato"/>
                <a:ea typeface="Lato"/>
                <a:cs typeface="Lato"/>
                <a:sym typeface="Lato"/>
              </a:defRPr>
            </a:lvl1pPr>
            <a:lvl2pPr indent="-317500" lvl="1" marL="914400" algn="l">
              <a:lnSpc>
                <a:spcPct val="100000"/>
              </a:lnSpc>
              <a:spcBef>
                <a:spcPts val="375"/>
              </a:spcBef>
              <a:spcAft>
                <a:spcPts val="0"/>
              </a:spcAft>
              <a:buSzPts val="1400"/>
              <a:buChar char="–"/>
              <a:defRPr/>
            </a:lvl2pPr>
            <a:lvl3pPr indent="-317500" lvl="2" marL="1371600" algn="l">
              <a:lnSpc>
                <a:spcPct val="100000"/>
              </a:lnSpc>
              <a:spcBef>
                <a:spcPts val="300"/>
              </a:spcBef>
              <a:spcAft>
                <a:spcPts val="0"/>
              </a:spcAft>
              <a:buSzPts val="1400"/>
              <a:buFont typeface="Roboto"/>
              <a:buChar char="•"/>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Font typeface="Roboto"/>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0" name="Google Shape;130;p55"/>
          <p:cNvSpPr txBox="1"/>
          <p:nvPr>
            <p:ph idx="2" type="body"/>
          </p:nvPr>
        </p:nvSpPr>
        <p:spPr>
          <a:xfrm>
            <a:off x="777240" y="3246120"/>
            <a:ext cx="7589400" cy="365700"/>
          </a:xfrm>
          <a:prstGeom prst="rect">
            <a:avLst/>
          </a:prstGeom>
          <a:noFill/>
          <a:ln>
            <a:noFill/>
          </a:ln>
        </p:spPr>
        <p:txBody>
          <a:bodyPr anchorCtr="0" anchor="t" bIns="45700" lIns="0" spcFirstLastPara="1" rIns="91425" wrap="square" tIns="22850">
            <a:noAutofit/>
          </a:bodyPr>
          <a:lstStyle>
            <a:lvl1pPr indent="-228600" lvl="0" marL="457200" algn="ctr">
              <a:lnSpc>
                <a:spcPct val="100000"/>
              </a:lnSpc>
              <a:spcBef>
                <a:spcPts val="450"/>
              </a:spcBef>
              <a:spcAft>
                <a:spcPts val="0"/>
              </a:spcAft>
              <a:buSzPts val="1440"/>
              <a:buNone/>
              <a:defRPr b="0" i="0" sz="1800">
                <a:solidFill>
                  <a:srgbClr val="A5A5A5"/>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1" name="Google Shape;131;p55"/>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132" name="Google Shape;132;p5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IMAGE)">
  <p:cSld name="Statement &amp; Quotes (IMAGE)">
    <p:spTree>
      <p:nvGrpSpPr>
        <p:cNvPr id="133" name="Shape 133"/>
        <p:cNvGrpSpPr/>
        <p:nvPr/>
      </p:nvGrpSpPr>
      <p:grpSpPr>
        <a:xfrm>
          <a:off x="0" y="0"/>
          <a:ext cx="0" cy="0"/>
          <a:chOff x="0" y="0"/>
          <a:chExt cx="0" cy="0"/>
        </a:xfrm>
      </p:grpSpPr>
      <p:pic>
        <p:nvPicPr>
          <p:cNvPr id="134" name="Google Shape;134;p56"/>
          <p:cNvPicPr preferRelativeResize="0"/>
          <p:nvPr/>
        </p:nvPicPr>
        <p:blipFill rotWithShape="1">
          <a:blip r:embed="rId2">
            <a:alphaModFix/>
          </a:blip>
          <a:srcRect b="0" l="0" r="0" t="0"/>
          <a:stretch/>
        </p:blipFill>
        <p:spPr>
          <a:xfrm>
            <a:off x="0" y="0"/>
            <a:ext cx="9152138" cy="5143499"/>
          </a:xfrm>
          <a:prstGeom prst="rect">
            <a:avLst/>
          </a:prstGeom>
          <a:noFill/>
          <a:ln>
            <a:noFill/>
          </a:ln>
        </p:spPr>
      </p:pic>
      <p:sp>
        <p:nvSpPr>
          <p:cNvPr id="135" name="Google Shape;135;p56"/>
          <p:cNvSpPr txBox="1"/>
          <p:nvPr>
            <p:ph idx="1" type="body"/>
          </p:nvPr>
        </p:nvSpPr>
        <p:spPr>
          <a:xfrm>
            <a:off x="777240" y="3246120"/>
            <a:ext cx="7589400" cy="365700"/>
          </a:xfrm>
          <a:prstGeom prst="rect">
            <a:avLst/>
          </a:prstGeom>
          <a:noFill/>
          <a:ln>
            <a:noFill/>
          </a:ln>
        </p:spPr>
        <p:txBody>
          <a:bodyPr anchorCtr="0" anchor="t" bIns="45700" lIns="0" spcFirstLastPara="1" rIns="91425" wrap="square" tIns="22850">
            <a:noAutofit/>
          </a:bodyPr>
          <a:lstStyle>
            <a:lvl1pPr indent="-228600" lvl="0" marL="457200" algn="ctr">
              <a:lnSpc>
                <a:spcPct val="100000"/>
              </a:lnSpc>
              <a:spcBef>
                <a:spcPts val="450"/>
              </a:spcBef>
              <a:spcAft>
                <a:spcPts val="0"/>
              </a:spcAft>
              <a:buSzPts val="1440"/>
              <a:buNone/>
              <a:defRPr b="0" i="0" sz="1800">
                <a:solidFill>
                  <a:srgbClr val="D8D8D8"/>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6" name="Google Shape;136;p5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37" name="Google Shape;137;p5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828282"/>
                </a:solidFill>
                <a:latin typeface="Roboto"/>
                <a:ea typeface="Roboto"/>
                <a:cs typeface="Roboto"/>
                <a:sym typeface="Roboto"/>
              </a:rPr>
              <a:t>© 2020 Cloudera, Inc. All rights reserved.</a:t>
            </a:r>
            <a:endParaRPr b="0" i="0" sz="1400" u="none" cap="none" strike="noStrike">
              <a:solidFill>
                <a:srgbClr val="828282"/>
              </a:solidFill>
              <a:latin typeface="Arial"/>
              <a:ea typeface="Arial"/>
              <a:cs typeface="Arial"/>
              <a:sym typeface="Arial"/>
            </a:endParaRPr>
          </a:p>
        </p:txBody>
      </p:sp>
      <p:sp>
        <p:nvSpPr>
          <p:cNvPr id="138" name="Google Shape;138;p5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pic>
        <p:nvPicPr>
          <p:cNvPr id="139" name="Google Shape;139;p56"/>
          <p:cNvPicPr preferRelativeResize="0"/>
          <p:nvPr/>
        </p:nvPicPr>
        <p:blipFill rotWithShape="1">
          <a:blip r:embed="rId3">
            <a:alphaModFix/>
          </a:blip>
          <a:srcRect b="0" l="0" r="0" t="0"/>
          <a:stretch/>
        </p:blipFill>
        <p:spPr>
          <a:xfrm>
            <a:off x="0" y="4640580"/>
            <a:ext cx="6907198" cy="502920"/>
          </a:xfrm>
          <a:prstGeom prst="rect">
            <a:avLst/>
          </a:prstGeom>
          <a:noFill/>
          <a:ln>
            <a:noFill/>
          </a:ln>
        </p:spPr>
      </p:pic>
      <p:sp>
        <p:nvSpPr>
          <p:cNvPr id="140" name="Google Shape;140;p56"/>
          <p:cNvSpPr txBox="1"/>
          <p:nvPr>
            <p:ph idx="2" type="body"/>
          </p:nvPr>
        </p:nvSpPr>
        <p:spPr>
          <a:xfrm>
            <a:off x="777240" y="1051999"/>
            <a:ext cx="7589400" cy="2194500"/>
          </a:xfrm>
          <a:prstGeom prst="rect">
            <a:avLst/>
          </a:prstGeom>
          <a:noFill/>
          <a:ln>
            <a:noFill/>
          </a:ln>
        </p:spPr>
        <p:txBody>
          <a:bodyPr anchorCtr="0" anchor="b" bIns="182875" lIns="0" spcFirstLastPara="1" rIns="0" wrap="square" tIns="182875">
            <a:noAutofit/>
          </a:bodyPr>
          <a:lstStyle>
            <a:lvl1pPr indent="-228600" lvl="0" marL="457200" algn="ctr">
              <a:lnSpc>
                <a:spcPct val="90000"/>
              </a:lnSpc>
              <a:spcBef>
                <a:spcPts val="450"/>
              </a:spcBef>
              <a:spcAft>
                <a:spcPts val="0"/>
              </a:spcAft>
              <a:buSzPts val="2880"/>
              <a:buNone/>
              <a:defRPr b="0" i="0" sz="3600" cap="none">
                <a:solidFill>
                  <a:schemeClr val="lt1"/>
                </a:solidFill>
                <a:latin typeface="Lato"/>
                <a:ea typeface="Lato"/>
                <a:cs typeface="Lato"/>
                <a:sym typeface="Lato"/>
              </a:defRPr>
            </a:lvl1pPr>
            <a:lvl2pPr indent="-320040" lvl="1" marL="914400" algn="l">
              <a:lnSpc>
                <a:spcPct val="100000"/>
              </a:lnSpc>
              <a:spcBef>
                <a:spcPts val="375"/>
              </a:spcBef>
              <a:spcAft>
                <a:spcPts val="0"/>
              </a:spcAft>
              <a:buSzPts val="1440"/>
              <a:buChar char="–"/>
              <a:defRPr/>
            </a:lvl2pPr>
            <a:lvl3pPr indent="-320039" lvl="2" marL="1371600" algn="l">
              <a:lnSpc>
                <a:spcPct val="100000"/>
              </a:lnSpc>
              <a:spcBef>
                <a:spcPts val="300"/>
              </a:spcBef>
              <a:spcAft>
                <a:spcPts val="0"/>
              </a:spcAft>
              <a:buSzPts val="1440"/>
              <a:buChar char="•"/>
              <a:defRPr/>
            </a:lvl3pPr>
            <a:lvl4pPr indent="-320039" lvl="3" marL="1828800" algn="l">
              <a:lnSpc>
                <a:spcPct val="100000"/>
              </a:lnSpc>
              <a:spcBef>
                <a:spcPts val="300"/>
              </a:spcBef>
              <a:spcAft>
                <a:spcPts val="0"/>
              </a:spcAft>
              <a:buSzPts val="1440"/>
              <a:buChar char="–"/>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rid">
  <p:cSld name="Picture Grid">
    <p:spTree>
      <p:nvGrpSpPr>
        <p:cNvPr id="141" name="Shape 141"/>
        <p:cNvGrpSpPr/>
        <p:nvPr/>
      </p:nvGrpSpPr>
      <p:grpSpPr>
        <a:xfrm>
          <a:off x="0" y="0"/>
          <a:ext cx="0" cy="0"/>
          <a:chOff x="0" y="0"/>
          <a:chExt cx="0" cy="0"/>
        </a:xfrm>
      </p:grpSpPr>
      <p:sp>
        <p:nvSpPr>
          <p:cNvPr id="142" name="Google Shape;142;p57"/>
          <p:cNvSpPr/>
          <p:nvPr/>
        </p:nvSpPr>
        <p:spPr>
          <a:xfrm>
            <a:off x="3821345" y="2480310"/>
            <a:ext cx="1508760" cy="183788"/>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Chart">
  <p:cSld name="Info &amp; Chart">
    <p:spTree>
      <p:nvGrpSpPr>
        <p:cNvPr id="143" name="Shape 143"/>
        <p:cNvGrpSpPr/>
        <p:nvPr/>
      </p:nvGrpSpPr>
      <p:grpSpPr>
        <a:xfrm>
          <a:off x="0" y="0"/>
          <a:ext cx="0" cy="0"/>
          <a:chOff x="0" y="0"/>
          <a:chExt cx="0" cy="0"/>
        </a:xfrm>
      </p:grpSpPr>
      <p:cxnSp>
        <p:nvCxnSpPr>
          <p:cNvPr id="144" name="Google Shape;144;p58"/>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145" name="Google Shape;145;p58"/>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146" name="Google Shape;146;p58"/>
          <p:cNvSpPr/>
          <p:nvPr/>
        </p:nvSpPr>
        <p:spPr>
          <a:xfrm>
            <a:off x="419100" y="640080"/>
            <a:ext cx="2377500" cy="1325100"/>
          </a:xfrm>
          <a:prstGeom prst="rect">
            <a:avLst/>
          </a:prstGeom>
          <a:solidFill>
            <a:srgbClr val="172C34">
              <a:alpha val="6666"/>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147" name="Google Shape;147;p58"/>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8" name="Google Shape;148;p58"/>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Roboto"/>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Font typeface="Roboto"/>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Font typeface="Roboto"/>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49" name="Google Shape;149;p58"/>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50" name="Google Shape;150;p5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51" name="Google Shape;151;p5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152" name="Google Shape;152;p5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ORANGE)">
  <p:cSld name="Rain (ORANGE)">
    <p:bg>
      <p:bgPr>
        <a:solidFill>
          <a:schemeClr val="accent1"/>
        </a:solidFill>
      </p:bgPr>
    </p:bg>
    <p:spTree>
      <p:nvGrpSpPr>
        <p:cNvPr id="153" name="Shape 153"/>
        <p:cNvGrpSpPr/>
        <p:nvPr/>
      </p:nvGrpSpPr>
      <p:grpSpPr>
        <a:xfrm>
          <a:off x="0" y="0"/>
          <a:ext cx="0" cy="0"/>
          <a:chOff x="0" y="0"/>
          <a:chExt cx="0" cy="0"/>
        </a:xfrm>
      </p:grpSpPr>
      <p:sp>
        <p:nvSpPr>
          <p:cNvPr id="154" name="Google Shape;154;p5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55" name="Google Shape;155;p5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156" name="Google Shape;156;p5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pic>
        <p:nvPicPr>
          <p:cNvPr id="157" name="Google Shape;157;p59"/>
          <p:cNvPicPr preferRelativeResize="0"/>
          <p:nvPr/>
        </p:nvPicPr>
        <p:blipFill rotWithShape="1">
          <a:blip r:embed="rId2">
            <a:alphaModFix/>
          </a:blip>
          <a:srcRect b="0" l="0" r="0" t="0"/>
          <a:stretch/>
        </p:blipFill>
        <p:spPr>
          <a:xfrm>
            <a:off x="0" y="0"/>
            <a:ext cx="9132727" cy="5143498"/>
          </a:xfrm>
          <a:prstGeom prst="rect">
            <a:avLst/>
          </a:prstGeom>
          <a:noFill/>
          <a:ln>
            <a:noFill/>
          </a:ln>
        </p:spPr>
      </p:pic>
      <p:pic>
        <p:nvPicPr>
          <p:cNvPr id="158" name="Google Shape;158;p59"/>
          <p:cNvPicPr preferRelativeResize="0"/>
          <p:nvPr/>
        </p:nvPicPr>
        <p:blipFill rotWithShape="1">
          <a:blip r:embed="rId3">
            <a:alphaModFix/>
          </a:blip>
          <a:srcRect b="0" l="0" r="0" t="0"/>
          <a:stretch/>
        </p:blipFill>
        <p:spPr>
          <a:xfrm>
            <a:off x="0" y="4640580"/>
            <a:ext cx="6907193" cy="5029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BLUE)">
  <p:cSld name="Rain (BLUE)">
    <p:bg>
      <p:bgPr>
        <a:solidFill>
          <a:schemeClr val="accent3"/>
        </a:solidFill>
      </p:bgPr>
    </p:bg>
    <p:spTree>
      <p:nvGrpSpPr>
        <p:cNvPr id="159" name="Shape 159"/>
        <p:cNvGrpSpPr/>
        <p:nvPr/>
      </p:nvGrpSpPr>
      <p:grpSpPr>
        <a:xfrm>
          <a:off x="0" y="0"/>
          <a:ext cx="0" cy="0"/>
          <a:chOff x="0" y="0"/>
          <a:chExt cx="0" cy="0"/>
        </a:xfrm>
      </p:grpSpPr>
      <p:pic>
        <p:nvPicPr>
          <p:cNvPr id="160" name="Google Shape;160;p60"/>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61" name="Google Shape;161;p6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62" name="Google Shape;162;p60"/>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163" name="Google Shape;163;p6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pic>
        <p:nvPicPr>
          <p:cNvPr id="164" name="Google Shape;164;p60"/>
          <p:cNvPicPr preferRelativeResize="0"/>
          <p:nvPr/>
        </p:nvPicPr>
        <p:blipFill rotWithShape="1">
          <a:blip r:embed="rId3">
            <a:alphaModFix/>
          </a:blip>
          <a:srcRect b="0" l="0" r="0" t="0"/>
          <a:stretch/>
        </p:blipFill>
        <p:spPr>
          <a:xfrm>
            <a:off x="5638" y="0"/>
            <a:ext cx="9132727" cy="5143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16" name="Shape 16"/>
        <p:cNvGrpSpPr/>
        <p:nvPr/>
      </p:nvGrpSpPr>
      <p:grpSpPr>
        <a:xfrm>
          <a:off x="0" y="0"/>
          <a:ext cx="0" cy="0"/>
          <a:chOff x="0" y="0"/>
          <a:chExt cx="0" cy="0"/>
        </a:xfrm>
      </p:grpSpPr>
      <p:sp>
        <p:nvSpPr>
          <p:cNvPr id="17" name="Google Shape;17;p30"/>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p30"/>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19" name="Google Shape;19;p30"/>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BFBFBF"/>
              </a:buClr>
              <a:buSzPts val="1400"/>
              <a:buFont typeface="Roboto"/>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0" name="Google Shape;20;p30"/>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21" name="Google Shape;21;p30"/>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2" name="Google Shape;22;p3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23" name="Google Shape;23;p30"/>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24" name="Google Shape;24;p3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MINT)">
  <p:cSld name="Rain (MINT)">
    <p:bg>
      <p:bgPr>
        <a:solidFill>
          <a:schemeClr val="accent2"/>
        </a:solidFill>
      </p:bgPr>
    </p:bg>
    <p:spTree>
      <p:nvGrpSpPr>
        <p:cNvPr id="165" name="Shape 165"/>
        <p:cNvGrpSpPr/>
        <p:nvPr/>
      </p:nvGrpSpPr>
      <p:grpSpPr>
        <a:xfrm>
          <a:off x="0" y="0"/>
          <a:ext cx="0" cy="0"/>
          <a:chOff x="0" y="0"/>
          <a:chExt cx="0" cy="0"/>
        </a:xfrm>
      </p:grpSpPr>
      <p:pic>
        <p:nvPicPr>
          <p:cNvPr id="166" name="Google Shape;166;p61"/>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67" name="Google Shape;167;p6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68" name="Google Shape;168;p6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169" name="Google Shape;169;p6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pic>
        <p:nvPicPr>
          <p:cNvPr id="170" name="Google Shape;170;p61"/>
          <p:cNvPicPr preferRelativeResize="0"/>
          <p:nvPr/>
        </p:nvPicPr>
        <p:blipFill rotWithShape="1">
          <a:blip r:embed="rId3">
            <a:alphaModFix/>
          </a:blip>
          <a:srcRect b="0" l="0" r="0" t="0"/>
          <a:stretch/>
        </p:blipFill>
        <p:spPr>
          <a:xfrm>
            <a:off x="0" y="1"/>
            <a:ext cx="9132727" cy="5143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p:cSld name="Rain">
    <p:bg>
      <p:bgPr>
        <a:solidFill>
          <a:schemeClr val="lt1"/>
        </a:solidFill>
      </p:bgPr>
    </p:bg>
    <p:spTree>
      <p:nvGrpSpPr>
        <p:cNvPr id="171" name="Shape 171"/>
        <p:cNvGrpSpPr/>
        <p:nvPr/>
      </p:nvGrpSpPr>
      <p:grpSpPr>
        <a:xfrm>
          <a:off x="0" y="0"/>
          <a:ext cx="0" cy="0"/>
          <a:chOff x="0" y="0"/>
          <a:chExt cx="0" cy="0"/>
        </a:xfrm>
      </p:grpSpPr>
      <p:pic>
        <p:nvPicPr>
          <p:cNvPr id="172" name="Google Shape;172;p62"/>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73" name="Google Shape;173;p6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pic>
        <p:nvPicPr>
          <p:cNvPr id="174" name="Google Shape;174;p62"/>
          <p:cNvPicPr preferRelativeResize="0"/>
          <p:nvPr/>
        </p:nvPicPr>
        <p:blipFill rotWithShape="1">
          <a:blip r:embed="rId3">
            <a:alphaModFix amt="56000"/>
          </a:blip>
          <a:srcRect b="0" l="0" r="0" t="0"/>
          <a:stretch/>
        </p:blipFill>
        <p:spPr>
          <a:xfrm>
            <a:off x="0" y="0"/>
            <a:ext cx="9143999" cy="5143502"/>
          </a:xfrm>
          <a:prstGeom prst="rect">
            <a:avLst/>
          </a:prstGeom>
          <a:noFill/>
          <a:ln>
            <a:noFill/>
          </a:ln>
        </p:spPr>
      </p:pic>
      <p:sp>
        <p:nvSpPr>
          <p:cNvPr id="175" name="Google Shape;175;p6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176" name="Google Shape;176;p6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WHITE)">
  <p:cSld name="Blank NO Footer (WHITE)">
    <p:spTree>
      <p:nvGrpSpPr>
        <p:cNvPr id="177" name="Shape 17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ORANGE)">
  <p:cSld name="Blank NO Footer (ORANGE)">
    <p:bg>
      <p:bgPr>
        <a:solidFill>
          <a:schemeClr val="accent1"/>
        </a:solidFill>
      </p:bgPr>
    </p:bg>
    <p:spTree>
      <p:nvGrpSpPr>
        <p:cNvPr id="178" name="Shape 17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ner Big Data Lines">
  <p:cSld name="Corner Diags (Animated)">
    <p:spTree>
      <p:nvGrpSpPr>
        <p:cNvPr id="179" name="Shape 179"/>
        <p:cNvGrpSpPr/>
        <p:nvPr/>
      </p:nvGrpSpPr>
      <p:grpSpPr>
        <a:xfrm>
          <a:off x="0" y="0"/>
          <a:ext cx="0" cy="0"/>
          <a:chOff x="0" y="0"/>
          <a:chExt cx="0" cy="0"/>
        </a:xfrm>
      </p:grpSpPr>
      <p:sp>
        <p:nvSpPr>
          <p:cNvPr id="180" name="Google Shape;180;p65"/>
          <p:cNvSpPr/>
          <p:nvPr/>
        </p:nvSpPr>
        <p:spPr>
          <a:xfrm>
            <a:off x="3984812" y="2100263"/>
            <a:ext cx="4396800" cy="3043200"/>
          </a:xfrm>
          <a:prstGeom prst="parallelogram">
            <a:avLst>
              <a:gd fmla="val 100155" name="adj"/>
            </a:avLst>
          </a:prstGeom>
          <a:solidFill>
            <a:srgbClr val="D8D8D8">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81" name="Google Shape;181;p65"/>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82" name="Google Shape;182;p65"/>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83" name="Google Shape;183;p65"/>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184" name="Google Shape;184;p65"/>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par>
                                <p:cTn fill="hold" nodeType="withEffect" presetClass="entr" presetID="10" presetSubtype="0">
                                  <p:stCondLst>
                                    <p:cond delay="100"/>
                                  </p:stCondLst>
                                  <p:childTnLst>
                                    <p:set>
                                      <p:cBhvr>
                                        <p:cTn dur="1" fill="hold">
                                          <p:stCondLst>
                                            <p:cond delay="0"/>
                                          </p:stCondLst>
                                        </p:cTn>
                                        <p:tgtEl>
                                          <p:spTgt spid="180"/>
                                        </p:tgtEl>
                                        <p:attrNameLst>
                                          <p:attrName>style.visibility</p:attrName>
                                        </p:attrNameLst>
                                      </p:cBhvr>
                                      <p:to>
                                        <p:strVal val="visible"/>
                                      </p:to>
                                    </p:set>
                                    <p:animEffect filter="fade" transition="in">
                                      <p:cBhvr>
                                        <p:cTn dur="4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DARK)">
  <p:cSld name="Blank NO Footer (DARK)">
    <p:bg>
      <p:bgPr>
        <a:solidFill>
          <a:srgbClr val="2D3C44"/>
        </a:solidFill>
      </p:bgPr>
    </p:bg>
    <p:spTree>
      <p:nvGrpSpPr>
        <p:cNvPr id="185" name="Shape 185"/>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1">
  <p:cSld name="1_Multi-use w/ Subtitle">
    <p:spTree>
      <p:nvGrpSpPr>
        <p:cNvPr id="186" name="Shape 186"/>
        <p:cNvGrpSpPr/>
        <p:nvPr/>
      </p:nvGrpSpPr>
      <p:grpSpPr>
        <a:xfrm>
          <a:off x="0" y="0"/>
          <a:ext cx="0" cy="0"/>
          <a:chOff x="0" y="0"/>
          <a:chExt cx="0" cy="0"/>
        </a:xfrm>
      </p:grpSpPr>
      <p:sp>
        <p:nvSpPr>
          <p:cNvPr id="187" name="Google Shape;187;p67"/>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lt1"/>
              </a:buClr>
              <a:buSzPts val="2200"/>
              <a:buFont typeface="Lato"/>
              <a:buNone/>
              <a:defRPr b="0" i="0" sz="2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8" name="Google Shape;188;p67"/>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89" name="Google Shape;189;p67"/>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190" name="Google Shape;190;p6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cxnSp>
        <p:nvCxnSpPr>
          <p:cNvPr id="191" name="Google Shape;191;p67"/>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192" name="Google Shape;192;p6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2019 Cloudera, Inc. All rights reserved.</a:t>
            </a:r>
            <a:endParaRPr b="0" i="0" sz="1013" u="none" cap="none" strike="noStrike">
              <a:solidFill>
                <a:schemeClr val="dk1"/>
              </a:solidFill>
              <a:latin typeface="Roboto"/>
              <a:ea typeface="Roboto"/>
              <a:cs typeface="Roboto"/>
              <a:sym typeface="Roboto"/>
            </a:endParaRPr>
          </a:p>
        </p:txBody>
      </p:sp>
      <p:sp>
        <p:nvSpPr>
          <p:cNvPr id="193" name="Google Shape;193;p6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1">
  <p:cSld name="1_1 Column">
    <p:spTree>
      <p:nvGrpSpPr>
        <p:cNvPr id="194" name="Shape 194"/>
        <p:cNvGrpSpPr/>
        <p:nvPr/>
      </p:nvGrpSpPr>
      <p:grpSpPr>
        <a:xfrm>
          <a:off x="0" y="0"/>
          <a:ext cx="0" cy="0"/>
          <a:chOff x="0" y="0"/>
          <a:chExt cx="0" cy="0"/>
        </a:xfrm>
      </p:grpSpPr>
      <p:sp>
        <p:nvSpPr>
          <p:cNvPr id="195" name="Google Shape;195;p68"/>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lt1"/>
              </a:buClr>
              <a:buSzPts val="2200"/>
              <a:buFont typeface="Lato"/>
              <a:buNone/>
              <a:defRPr b="0" i="0" sz="2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6" name="Google Shape;196;p68"/>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7" name="Google Shape;197;p68"/>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chemeClr val="lt1"/>
              </a:buClr>
              <a:buSzPts val="1440"/>
              <a:buChar char="•"/>
              <a:defRPr sz="1800">
                <a:solidFill>
                  <a:srgbClr val="D8D8D8"/>
                </a:solidFill>
              </a:defRPr>
            </a:lvl1pPr>
            <a:lvl2pPr indent="-320040" lvl="1" marL="914400" algn="l">
              <a:lnSpc>
                <a:spcPct val="100000"/>
              </a:lnSpc>
              <a:spcBef>
                <a:spcPts val="375"/>
              </a:spcBef>
              <a:spcAft>
                <a:spcPts val="0"/>
              </a:spcAft>
              <a:buClr>
                <a:schemeClr val="lt1"/>
              </a:buClr>
              <a:buSzPts val="1440"/>
              <a:buFont typeface="Noto Sans Symbols"/>
              <a:buChar char="●"/>
              <a:defRPr sz="1800">
                <a:solidFill>
                  <a:srgbClr val="D8D8D8"/>
                </a:solidFill>
              </a:defRPr>
            </a:lvl2pPr>
            <a:lvl3pPr indent="-320039" lvl="2" marL="1371600" algn="l">
              <a:lnSpc>
                <a:spcPct val="100000"/>
              </a:lnSpc>
              <a:spcBef>
                <a:spcPts val="300"/>
              </a:spcBef>
              <a:spcAft>
                <a:spcPts val="0"/>
              </a:spcAft>
              <a:buClr>
                <a:schemeClr val="lt1"/>
              </a:buClr>
              <a:buSzPts val="1440"/>
              <a:buChar char="•"/>
              <a:defRPr sz="1800">
                <a:solidFill>
                  <a:srgbClr val="D8D8D8"/>
                </a:solidFill>
              </a:defRPr>
            </a:lvl3pPr>
            <a:lvl4pPr indent="-320039" lvl="3" marL="1828800" algn="l">
              <a:lnSpc>
                <a:spcPct val="100000"/>
              </a:lnSpc>
              <a:spcBef>
                <a:spcPts val="300"/>
              </a:spcBef>
              <a:spcAft>
                <a:spcPts val="0"/>
              </a:spcAft>
              <a:buClr>
                <a:schemeClr val="lt1"/>
              </a:buClr>
              <a:buSzPts val="1440"/>
              <a:buFont typeface="Noto Sans Symbols"/>
              <a:buChar char="●"/>
              <a:defRPr sz="1800">
                <a:solidFill>
                  <a:srgbClr val="D8D8D8"/>
                </a:solidFill>
              </a:defRPr>
            </a:lvl4pPr>
            <a:lvl5pPr indent="-320039" lvl="4" marL="2286000" algn="l">
              <a:lnSpc>
                <a:spcPct val="100000"/>
              </a:lnSpc>
              <a:spcBef>
                <a:spcPts val="300"/>
              </a:spcBef>
              <a:spcAft>
                <a:spcPts val="0"/>
              </a:spcAft>
              <a:buClr>
                <a:schemeClr val="lt1"/>
              </a:buClr>
              <a:buSzPts val="1440"/>
              <a:buChar char="•"/>
              <a:defRPr sz="1800">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98" name="Google Shape;198;p68"/>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199" name="Google Shape;199;p6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cxnSp>
        <p:nvCxnSpPr>
          <p:cNvPr id="200" name="Google Shape;200;p68"/>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201" name="Google Shape;201;p6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2019 Cloudera, Inc. All rights reserved.</a:t>
            </a:r>
            <a:endParaRPr b="0" i="0" sz="1013" u="none" cap="none" strike="noStrike">
              <a:solidFill>
                <a:schemeClr val="dk1"/>
              </a:solidFill>
              <a:latin typeface="Roboto"/>
              <a:ea typeface="Roboto"/>
              <a:cs typeface="Roboto"/>
              <a:sym typeface="Roboto"/>
            </a:endParaRPr>
          </a:p>
        </p:txBody>
      </p:sp>
      <p:sp>
        <p:nvSpPr>
          <p:cNvPr id="202" name="Google Shape;202;p6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ner Big Data Lines (Animated)">
  <p:cSld name="Corner Big Data Lines (Animated)">
    <p:spTree>
      <p:nvGrpSpPr>
        <p:cNvPr id="203" name="Shape 203"/>
        <p:cNvGrpSpPr/>
        <p:nvPr/>
      </p:nvGrpSpPr>
      <p:grpSpPr>
        <a:xfrm>
          <a:off x="0" y="0"/>
          <a:ext cx="0" cy="0"/>
          <a:chOff x="0" y="0"/>
          <a:chExt cx="0" cy="0"/>
        </a:xfrm>
      </p:grpSpPr>
      <p:sp>
        <p:nvSpPr>
          <p:cNvPr id="204" name="Google Shape;204;p69"/>
          <p:cNvSpPr/>
          <p:nvPr/>
        </p:nvSpPr>
        <p:spPr>
          <a:xfrm>
            <a:off x="3949887" y="2100263"/>
            <a:ext cx="4396800" cy="3043200"/>
          </a:xfrm>
          <a:prstGeom prst="parallelogram">
            <a:avLst>
              <a:gd fmla="val 100155" name="adj"/>
            </a:avLst>
          </a:prstGeom>
          <a:solidFill>
            <a:srgbClr val="172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05" name="Google Shape;205;p69"/>
          <p:cNvSpPr/>
          <p:nvPr/>
        </p:nvSpPr>
        <p:spPr>
          <a:xfrm>
            <a:off x="2518941" y="0"/>
            <a:ext cx="6583800" cy="5143500"/>
          </a:xfrm>
          <a:prstGeom prst="parallelogram">
            <a:avLst>
              <a:gd fmla="val 100155" name="adj"/>
            </a:avLst>
          </a:prstGeom>
          <a:solidFill>
            <a:srgbClr val="172C34">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06" name="Google Shape;206;p69"/>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172C34">
              <a:alpha val="3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07" name="Google Shape;207;p69"/>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172C34">
              <a:alpha val="3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08" name="Google Shape;208;p69"/>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172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211" name="Shape 211"/>
        <p:cNvGrpSpPr/>
        <p:nvPr/>
      </p:nvGrpSpPr>
      <p:grpSpPr>
        <a:xfrm>
          <a:off x="0" y="0"/>
          <a:ext cx="0" cy="0"/>
          <a:chOff x="0" y="0"/>
          <a:chExt cx="0" cy="0"/>
        </a:xfrm>
      </p:grpSpPr>
      <p:pic>
        <p:nvPicPr>
          <p:cNvPr id="212" name="Google Shape;212;p34"/>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13" name="Google Shape;213;p34"/>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4" name="Google Shape;214;p34"/>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5" name="Google Shape;215;p3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cxnSp>
        <p:nvCxnSpPr>
          <p:cNvPr id="216" name="Google Shape;216;p34"/>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217" name="Google Shape;217;p3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218" name="Google Shape;218;p3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 Column bullets (WHITE)-large text box">
  <p:cSld name="1_1 Column bullets (WHITE)-large text box">
    <p:spTree>
      <p:nvGrpSpPr>
        <p:cNvPr id="25" name="Shape 25"/>
        <p:cNvGrpSpPr/>
        <p:nvPr/>
      </p:nvGrpSpPr>
      <p:grpSpPr>
        <a:xfrm>
          <a:off x="0" y="0"/>
          <a:ext cx="0" cy="0"/>
          <a:chOff x="0" y="0"/>
          <a:chExt cx="0" cy="0"/>
        </a:xfrm>
      </p:grpSpPr>
      <p:cxnSp>
        <p:nvCxnSpPr>
          <p:cNvPr id="26" name="Google Shape;26;p32"/>
          <p:cNvCxnSpPr/>
          <p:nvPr/>
        </p:nvCxnSpPr>
        <p:spPr>
          <a:xfrm>
            <a:off x="411480" y="412170"/>
            <a:ext cx="8321100" cy="0"/>
          </a:xfrm>
          <a:prstGeom prst="straightConnector1">
            <a:avLst/>
          </a:prstGeom>
          <a:noFill/>
          <a:ln cap="flat" cmpd="sng" w="9525">
            <a:solidFill>
              <a:srgbClr val="B4B4B4"/>
            </a:solidFill>
            <a:prstDash val="solid"/>
            <a:round/>
            <a:headEnd len="sm" w="sm" type="none"/>
            <a:tailEnd len="sm" w="sm" type="none"/>
          </a:ln>
        </p:spPr>
      </p:cxnSp>
      <p:sp>
        <p:nvSpPr>
          <p:cNvPr id="27" name="Google Shape;27;p32"/>
          <p:cNvSpPr txBox="1"/>
          <p:nvPr>
            <p:ph type="title"/>
          </p:nvPr>
        </p:nvSpPr>
        <p:spPr>
          <a:xfrm>
            <a:off x="411480" y="462517"/>
            <a:ext cx="8321100" cy="4176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000"/>
              <a:buFont typeface="Lato"/>
              <a:buNone/>
              <a:defRPr b="0" i="0" sz="225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9pPr>
          </a:lstStyle>
          <a:p/>
        </p:txBody>
      </p:sp>
      <p:sp>
        <p:nvSpPr>
          <p:cNvPr id="28" name="Google Shape;28;p32"/>
          <p:cNvSpPr txBox="1"/>
          <p:nvPr>
            <p:ph idx="1" type="body"/>
          </p:nvPr>
        </p:nvSpPr>
        <p:spPr>
          <a:xfrm>
            <a:off x="411480" y="880215"/>
            <a:ext cx="83211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760"/>
              <a:buNone/>
              <a:defRPr b="0" i="0" sz="1650">
                <a:solidFill>
                  <a:schemeClr val="accent1"/>
                </a:solidFill>
                <a:latin typeface="Roboto"/>
                <a:ea typeface="Roboto"/>
                <a:cs typeface="Roboto"/>
                <a:sym typeface="Roboto"/>
              </a:defRPr>
            </a:lvl1pPr>
            <a:lvl2pPr indent="-228600" lvl="1" marL="914400" algn="l">
              <a:lnSpc>
                <a:spcPct val="100000"/>
              </a:lnSpc>
              <a:spcBef>
                <a:spcPts val="375"/>
              </a:spcBef>
              <a:spcAft>
                <a:spcPts val="0"/>
              </a:spcAft>
              <a:buSzPts val="1706"/>
              <a:buNone/>
              <a:defRPr sz="1600">
                <a:solidFill>
                  <a:schemeClr val="accent1"/>
                </a:solidFill>
              </a:defRPr>
            </a:lvl2pPr>
            <a:lvl3pPr indent="-228600" lvl="2" marL="1371600" algn="l">
              <a:lnSpc>
                <a:spcPct val="100000"/>
              </a:lnSpc>
              <a:spcBef>
                <a:spcPts val="300"/>
              </a:spcBef>
              <a:spcAft>
                <a:spcPts val="0"/>
              </a:spcAft>
              <a:buSzPts val="1706"/>
              <a:buNone/>
              <a:defRPr sz="1600">
                <a:solidFill>
                  <a:schemeClr val="accent1"/>
                </a:solidFill>
              </a:defRPr>
            </a:lvl3pPr>
            <a:lvl4pPr indent="-228600" lvl="3" marL="1828800" algn="l">
              <a:lnSpc>
                <a:spcPct val="100000"/>
              </a:lnSpc>
              <a:spcBef>
                <a:spcPts val="300"/>
              </a:spcBef>
              <a:spcAft>
                <a:spcPts val="0"/>
              </a:spcAft>
              <a:buSzPts val="1706"/>
              <a:buNone/>
              <a:defRPr sz="1600">
                <a:solidFill>
                  <a:schemeClr val="accent1"/>
                </a:solidFill>
              </a:defRPr>
            </a:lvl4pPr>
            <a:lvl5pPr indent="-228600" lvl="4" marL="2286000" algn="l">
              <a:lnSpc>
                <a:spcPct val="100000"/>
              </a:lnSpc>
              <a:spcBef>
                <a:spcPts val="300"/>
              </a:spcBef>
              <a:spcAft>
                <a:spcPts val="0"/>
              </a:spcAft>
              <a:buSzPts val="1706"/>
              <a:buNone/>
              <a:defRPr sz="1600">
                <a:solidFill>
                  <a:schemeClr val="accent1"/>
                </a:solidFill>
              </a:defRPr>
            </a:lvl5pPr>
            <a:lvl6pPr indent="-342900" lvl="5" marL="2743200" algn="l">
              <a:lnSpc>
                <a:spcPct val="100000"/>
              </a:lnSpc>
              <a:spcBef>
                <a:spcPts val="270"/>
              </a:spcBef>
              <a:spcAft>
                <a:spcPts val="0"/>
              </a:spcAft>
              <a:buClr>
                <a:schemeClr val="dk1"/>
              </a:buClr>
              <a:buSzPts val="1800"/>
              <a:buChar char="•"/>
              <a:defRPr/>
            </a:lvl6pPr>
            <a:lvl7pPr indent="-342900" lvl="6" marL="3200400" algn="l">
              <a:lnSpc>
                <a:spcPct val="100000"/>
              </a:lnSpc>
              <a:spcBef>
                <a:spcPts val="270"/>
              </a:spcBef>
              <a:spcAft>
                <a:spcPts val="0"/>
              </a:spcAft>
              <a:buClr>
                <a:schemeClr val="dk1"/>
              </a:buClr>
              <a:buSzPts val="1800"/>
              <a:buChar char="•"/>
              <a:defRPr/>
            </a:lvl7pPr>
            <a:lvl8pPr indent="-342900" lvl="7" marL="3657600" algn="l">
              <a:lnSpc>
                <a:spcPct val="100000"/>
              </a:lnSpc>
              <a:spcBef>
                <a:spcPts val="270"/>
              </a:spcBef>
              <a:spcAft>
                <a:spcPts val="0"/>
              </a:spcAft>
              <a:buClr>
                <a:schemeClr val="dk1"/>
              </a:buClr>
              <a:buSzPts val="1800"/>
              <a:buChar char="•"/>
              <a:defRPr/>
            </a:lvl8pPr>
            <a:lvl9pPr indent="-342900" lvl="8" marL="4114800" algn="l">
              <a:lnSpc>
                <a:spcPct val="100000"/>
              </a:lnSpc>
              <a:spcBef>
                <a:spcPts val="270"/>
              </a:spcBef>
              <a:spcAft>
                <a:spcPts val="0"/>
              </a:spcAft>
              <a:buClr>
                <a:schemeClr val="dk1"/>
              </a:buClr>
              <a:buSzPts val="1800"/>
              <a:buChar char="•"/>
              <a:defRPr/>
            </a:lvl9pPr>
          </a:lstStyle>
          <a:p/>
        </p:txBody>
      </p:sp>
      <p:sp>
        <p:nvSpPr>
          <p:cNvPr id="29" name="Google Shape;29;p32"/>
          <p:cNvSpPr txBox="1"/>
          <p:nvPr/>
        </p:nvSpPr>
        <p:spPr>
          <a:xfrm>
            <a:off x="8478789" y="4882122"/>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B4B4B4"/>
              </a:buClr>
              <a:buSzPts val="600"/>
              <a:buFont typeface="Arial"/>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sp>
        <p:nvSpPr>
          <p:cNvPr id="30" name="Google Shape;30;p32"/>
          <p:cNvSpPr txBox="1"/>
          <p:nvPr/>
        </p:nvSpPr>
        <p:spPr>
          <a:xfrm>
            <a:off x="7120771" y="4882122"/>
            <a:ext cx="14097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B4B4B4"/>
              </a:buClr>
              <a:buSzPts val="600"/>
              <a:buFont typeface="Arial"/>
              <a:buNone/>
            </a:pPr>
            <a:r>
              <a:rPr b="0" i="0" lang="en" sz="600" u="none" cap="none" strike="noStrike">
                <a:solidFill>
                  <a:srgbClr val="B4B4B4"/>
                </a:solidFill>
                <a:latin typeface="Roboto"/>
                <a:ea typeface="Roboto"/>
                <a:cs typeface="Roboto"/>
                <a:sym typeface="Roboto"/>
              </a:rPr>
              <a:t>© Cloudera, Inc. All rights reserved.</a:t>
            </a:r>
            <a:endParaRPr b="0" i="0" sz="760" u="none" cap="none" strike="noStrike">
              <a:solidFill>
                <a:srgbClr val="305868"/>
              </a:solidFill>
              <a:latin typeface="Roboto"/>
              <a:ea typeface="Roboto"/>
              <a:cs typeface="Roboto"/>
              <a:sym typeface="Roboto"/>
            </a:endParaRPr>
          </a:p>
        </p:txBody>
      </p:sp>
      <p:sp>
        <p:nvSpPr>
          <p:cNvPr id="31" name="Google Shape;31;p32"/>
          <p:cNvSpPr txBox="1"/>
          <p:nvPr>
            <p:ph idx="2" type="body"/>
          </p:nvPr>
        </p:nvSpPr>
        <p:spPr>
          <a:xfrm>
            <a:off x="411480" y="1188190"/>
            <a:ext cx="8322900" cy="34695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SzPts val="1440"/>
              <a:buChar char="•"/>
              <a:defRPr/>
            </a:lvl1pPr>
            <a:lvl2pPr indent="-320040" lvl="1" marL="914400" algn="l">
              <a:lnSpc>
                <a:spcPct val="100000"/>
              </a:lnSpc>
              <a:spcBef>
                <a:spcPts val="375"/>
              </a:spcBef>
              <a:spcAft>
                <a:spcPts val="0"/>
              </a:spcAft>
              <a:buSzPts val="1440"/>
              <a:buChar char="•"/>
              <a:defRPr/>
            </a:lvl2pPr>
            <a:lvl3pPr indent="-320039" lvl="2" marL="1371600" algn="l">
              <a:lnSpc>
                <a:spcPct val="100000"/>
              </a:lnSpc>
              <a:spcBef>
                <a:spcPts val="300"/>
              </a:spcBef>
              <a:spcAft>
                <a:spcPts val="0"/>
              </a:spcAft>
              <a:buSzPts val="1440"/>
              <a:buChar char="•"/>
              <a:defRPr/>
            </a:lvl3pPr>
            <a:lvl4pPr indent="-320039" lvl="3" marL="1828800" algn="l">
              <a:lnSpc>
                <a:spcPct val="100000"/>
              </a:lnSpc>
              <a:spcBef>
                <a:spcPts val="300"/>
              </a:spcBef>
              <a:spcAft>
                <a:spcPts val="0"/>
              </a:spcAft>
              <a:buSzPts val="1440"/>
              <a:buChar char="•"/>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270"/>
              </a:spcBef>
              <a:spcAft>
                <a:spcPts val="0"/>
              </a:spcAft>
              <a:buClr>
                <a:schemeClr val="dk1"/>
              </a:buClr>
              <a:buSzPts val="1800"/>
              <a:buChar char="•"/>
              <a:defRPr/>
            </a:lvl6pPr>
            <a:lvl7pPr indent="-342900" lvl="6" marL="3200400" algn="l">
              <a:lnSpc>
                <a:spcPct val="100000"/>
              </a:lnSpc>
              <a:spcBef>
                <a:spcPts val="270"/>
              </a:spcBef>
              <a:spcAft>
                <a:spcPts val="0"/>
              </a:spcAft>
              <a:buClr>
                <a:schemeClr val="dk1"/>
              </a:buClr>
              <a:buSzPts val="1800"/>
              <a:buChar char="•"/>
              <a:defRPr/>
            </a:lvl7pPr>
            <a:lvl8pPr indent="-342900" lvl="7" marL="3657600" algn="l">
              <a:lnSpc>
                <a:spcPct val="100000"/>
              </a:lnSpc>
              <a:spcBef>
                <a:spcPts val="270"/>
              </a:spcBef>
              <a:spcAft>
                <a:spcPts val="0"/>
              </a:spcAft>
              <a:buClr>
                <a:schemeClr val="dk1"/>
              </a:buClr>
              <a:buSzPts val="1800"/>
              <a:buChar char="•"/>
              <a:defRPr/>
            </a:lvl8pPr>
            <a:lvl9pPr indent="-342900" lvl="8" marL="4114800" algn="l">
              <a:lnSpc>
                <a:spcPct val="100000"/>
              </a:lnSpc>
              <a:spcBef>
                <a:spcPts val="270"/>
              </a:spcBef>
              <a:spcAft>
                <a:spcPts val="0"/>
              </a:spcAft>
              <a:buClr>
                <a:schemeClr val="dk1"/>
              </a:buClr>
              <a:buSzPts val="1800"/>
              <a:buChar char="•"/>
              <a:defRPr/>
            </a:lvl9pPr>
          </a:lstStyle>
          <a:p/>
        </p:txBody>
      </p:sp>
      <p:pic>
        <p:nvPicPr>
          <p:cNvPr id="32" name="Google Shape;32;p32"/>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33" name="Google Shape;33;p3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219" name="Shape 219"/>
        <p:cNvGrpSpPr/>
        <p:nvPr/>
      </p:nvGrpSpPr>
      <p:grpSpPr>
        <a:xfrm>
          <a:off x="0" y="0"/>
          <a:ext cx="0" cy="0"/>
          <a:chOff x="0" y="0"/>
          <a:chExt cx="0" cy="0"/>
        </a:xfrm>
      </p:grpSpPr>
      <p:sp>
        <p:nvSpPr>
          <p:cNvPr id="220" name="Google Shape;220;p70"/>
          <p:cNvSpPr/>
          <p:nvPr/>
        </p:nvSpPr>
        <p:spPr>
          <a:xfrm>
            <a:off x="3984812" y="2100263"/>
            <a:ext cx="4396800" cy="3043200"/>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21" name="Google Shape;221;p70"/>
          <p:cNvSpPr/>
          <p:nvPr/>
        </p:nvSpPr>
        <p:spPr>
          <a:xfrm>
            <a:off x="2560216" y="0"/>
            <a:ext cx="6583800" cy="5143500"/>
          </a:xfrm>
          <a:prstGeom prst="parallelogram">
            <a:avLst>
              <a:gd fmla="val 100155"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22" name="Google Shape;222;p70"/>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23" name="Google Shape;223;p70"/>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24" name="Google Shape;224;p70"/>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25" name="Google Shape;225;p70"/>
          <p:cNvSpPr txBox="1"/>
          <p:nvPr>
            <p:ph type="title"/>
          </p:nvPr>
        </p:nvSpPr>
        <p:spPr>
          <a:xfrm>
            <a:off x="594360" y="1152525"/>
            <a:ext cx="6035100" cy="10362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400"/>
              <a:buFont typeface="Lato"/>
              <a:buNone/>
              <a:defRPr b="0" i="0" sz="34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6" name="Google Shape;226;p70"/>
          <p:cNvSpPr txBox="1"/>
          <p:nvPr>
            <p:ph idx="1" type="body"/>
          </p:nvPr>
        </p:nvSpPr>
        <p:spPr>
          <a:xfrm>
            <a:off x="594360" y="2194560"/>
            <a:ext cx="6035100" cy="2994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440"/>
              <a:buNone/>
              <a:defRPr b="0" i="0" sz="1800">
                <a:solidFill>
                  <a:srgbClr val="A5A5A5"/>
                </a:solidFill>
                <a:latin typeface="Lato"/>
                <a:ea typeface="Lato"/>
                <a:cs typeface="Lato"/>
                <a:sym typeface="La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7" name="Google Shape;227;p70"/>
          <p:cNvSpPr/>
          <p:nvPr/>
        </p:nvSpPr>
        <p:spPr>
          <a:xfrm>
            <a:off x="594360" y="640080"/>
            <a:ext cx="1645920" cy="200496"/>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228" name="Shape 228"/>
        <p:cNvGrpSpPr/>
        <p:nvPr/>
      </p:nvGrpSpPr>
      <p:grpSpPr>
        <a:xfrm>
          <a:off x="0" y="0"/>
          <a:ext cx="0" cy="0"/>
          <a:chOff x="0" y="0"/>
          <a:chExt cx="0" cy="0"/>
        </a:xfrm>
      </p:grpSpPr>
      <p:sp>
        <p:nvSpPr>
          <p:cNvPr id="229" name="Google Shape;229;p71"/>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p71"/>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31" name="Google Shape;231;p71"/>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232" name="Google Shape;232;p71"/>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33" name="Google Shape;233;p7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234" name="Google Shape;234;p7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235" name="Google Shape;235;p7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rid">
  <p:cSld name="Picture Grid">
    <p:spTree>
      <p:nvGrpSpPr>
        <p:cNvPr id="236" name="Shape 236"/>
        <p:cNvGrpSpPr/>
        <p:nvPr/>
      </p:nvGrpSpPr>
      <p:grpSpPr>
        <a:xfrm>
          <a:off x="0" y="0"/>
          <a:ext cx="0" cy="0"/>
          <a:chOff x="0" y="0"/>
          <a:chExt cx="0" cy="0"/>
        </a:xfrm>
      </p:grpSpPr>
      <p:sp>
        <p:nvSpPr>
          <p:cNvPr id="237" name="Google Shape;237;p72"/>
          <p:cNvSpPr txBox="1"/>
          <p:nvPr/>
        </p:nvSpPr>
        <p:spPr>
          <a:xfrm>
            <a:off x="8478789" y="4882122"/>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B4B4B4"/>
              </a:solidFill>
              <a:latin typeface="Roboto"/>
              <a:ea typeface="Roboto"/>
              <a:cs typeface="Roboto"/>
              <a:sym typeface="Roboto"/>
            </a:endParaRPr>
          </a:p>
        </p:txBody>
      </p:sp>
      <p:pic>
        <p:nvPicPr>
          <p:cNvPr id="238" name="Google Shape;238;p72"/>
          <p:cNvPicPr preferRelativeResize="0"/>
          <p:nvPr/>
        </p:nvPicPr>
        <p:blipFill rotWithShape="1">
          <a:blip r:embed="rId2">
            <a:alphaModFix/>
          </a:blip>
          <a:srcRect b="0" l="0" r="0" t="0"/>
          <a:stretch/>
        </p:blipFill>
        <p:spPr>
          <a:xfrm>
            <a:off x="3494950" y="2394432"/>
            <a:ext cx="2154099" cy="3590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WHITE)">
  <p:cSld name="Multi-use w/ Subtitle (WHITE)">
    <p:spTree>
      <p:nvGrpSpPr>
        <p:cNvPr id="239" name="Shape 239"/>
        <p:cNvGrpSpPr/>
        <p:nvPr/>
      </p:nvGrpSpPr>
      <p:grpSpPr>
        <a:xfrm>
          <a:off x="0" y="0"/>
          <a:ext cx="0" cy="0"/>
          <a:chOff x="0" y="0"/>
          <a:chExt cx="0" cy="0"/>
        </a:xfrm>
      </p:grpSpPr>
      <p:cxnSp>
        <p:nvCxnSpPr>
          <p:cNvPr id="240" name="Google Shape;240;p73"/>
          <p:cNvCxnSpPr/>
          <p:nvPr/>
        </p:nvCxnSpPr>
        <p:spPr>
          <a:xfrm>
            <a:off x="411480" y="412170"/>
            <a:ext cx="8321100" cy="0"/>
          </a:xfrm>
          <a:prstGeom prst="straightConnector1">
            <a:avLst/>
          </a:prstGeom>
          <a:noFill/>
          <a:ln cap="flat" cmpd="sng" w="9525">
            <a:solidFill>
              <a:srgbClr val="B4B4B4"/>
            </a:solidFill>
            <a:prstDash val="solid"/>
            <a:round/>
            <a:headEnd len="sm" w="sm" type="none"/>
            <a:tailEnd len="sm" w="sm" type="none"/>
          </a:ln>
        </p:spPr>
      </p:cxnSp>
      <p:sp>
        <p:nvSpPr>
          <p:cNvPr id="241" name="Google Shape;241;p73"/>
          <p:cNvSpPr txBox="1"/>
          <p:nvPr>
            <p:ph type="title"/>
          </p:nvPr>
        </p:nvSpPr>
        <p:spPr>
          <a:xfrm>
            <a:off x="411480" y="462517"/>
            <a:ext cx="8321100" cy="4176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000"/>
              <a:buFont typeface="Lato"/>
              <a:buNone/>
              <a:defRPr b="0" i="0" sz="225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9pPr>
          </a:lstStyle>
          <a:p/>
        </p:txBody>
      </p:sp>
      <p:sp>
        <p:nvSpPr>
          <p:cNvPr id="242" name="Google Shape;242;p73"/>
          <p:cNvSpPr txBox="1"/>
          <p:nvPr>
            <p:ph idx="1" type="body"/>
          </p:nvPr>
        </p:nvSpPr>
        <p:spPr>
          <a:xfrm>
            <a:off x="411480" y="880215"/>
            <a:ext cx="83211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760"/>
              <a:buNone/>
              <a:defRPr b="0" i="0" sz="1650">
                <a:solidFill>
                  <a:schemeClr val="accent1"/>
                </a:solidFill>
                <a:latin typeface="Roboto"/>
                <a:ea typeface="Roboto"/>
                <a:cs typeface="Roboto"/>
                <a:sym typeface="Roboto"/>
              </a:defRPr>
            </a:lvl1pPr>
            <a:lvl2pPr indent="-228600" lvl="1" marL="914400" algn="l">
              <a:lnSpc>
                <a:spcPct val="100000"/>
              </a:lnSpc>
              <a:spcBef>
                <a:spcPts val="375"/>
              </a:spcBef>
              <a:spcAft>
                <a:spcPts val="0"/>
              </a:spcAft>
              <a:buSzPts val="1706"/>
              <a:buNone/>
              <a:defRPr sz="1600">
                <a:solidFill>
                  <a:schemeClr val="accent1"/>
                </a:solidFill>
              </a:defRPr>
            </a:lvl2pPr>
            <a:lvl3pPr indent="-228600" lvl="2" marL="1371600" algn="l">
              <a:lnSpc>
                <a:spcPct val="100000"/>
              </a:lnSpc>
              <a:spcBef>
                <a:spcPts val="300"/>
              </a:spcBef>
              <a:spcAft>
                <a:spcPts val="0"/>
              </a:spcAft>
              <a:buSzPts val="1706"/>
              <a:buNone/>
              <a:defRPr sz="1600">
                <a:solidFill>
                  <a:schemeClr val="accent1"/>
                </a:solidFill>
              </a:defRPr>
            </a:lvl3pPr>
            <a:lvl4pPr indent="-228600" lvl="3" marL="1828800" algn="l">
              <a:lnSpc>
                <a:spcPct val="100000"/>
              </a:lnSpc>
              <a:spcBef>
                <a:spcPts val="300"/>
              </a:spcBef>
              <a:spcAft>
                <a:spcPts val="0"/>
              </a:spcAft>
              <a:buSzPts val="1706"/>
              <a:buNone/>
              <a:defRPr sz="1600">
                <a:solidFill>
                  <a:schemeClr val="accent1"/>
                </a:solidFill>
              </a:defRPr>
            </a:lvl4pPr>
            <a:lvl5pPr indent="-228600" lvl="4" marL="2286000" algn="l">
              <a:lnSpc>
                <a:spcPct val="100000"/>
              </a:lnSpc>
              <a:spcBef>
                <a:spcPts val="300"/>
              </a:spcBef>
              <a:spcAft>
                <a:spcPts val="0"/>
              </a:spcAft>
              <a:buSzPts val="1706"/>
              <a:buNone/>
              <a:defRPr sz="1600">
                <a:solidFill>
                  <a:schemeClr val="accent1"/>
                </a:solidFill>
              </a:defRPr>
            </a:lvl5pPr>
            <a:lvl6pPr indent="-342900" lvl="5" marL="2743200" algn="l">
              <a:lnSpc>
                <a:spcPct val="100000"/>
              </a:lnSpc>
              <a:spcBef>
                <a:spcPts val="270"/>
              </a:spcBef>
              <a:spcAft>
                <a:spcPts val="0"/>
              </a:spcAft>
              <a:buClr>
                <a:schemeClr val="dk1"/>
              </a:buClr>
              <a:buSzPts val="1800"/>
              <a:buChar char="•"/>
              <a:defRPr/>
            </a:lvl6pPr>
            <a:lvl7pPr indent="-342900" lvl="6" marL="3200400" algn="l">
              <a:lnSpc>
                <a:spcPct val="100000"/>
              </a:lnSpc>
              <a:spcBef>
                <a:spcPts val="270"/>
              </a:spcBef>
              <a:spcAft>
                <a:spcPts val="0"/>
              </a:spcAft>
              <a:buClr>
                <a:schemeClr val="dk1"/>
              </a:buClr>
              <a:buSzPts val="1800"/>
              <a:buChar char="•"/>
              <a:defRPr/>
            </a:lvl7pPr>
            <a:lvl8pPr indent="-342900" lvl="7" marL="3657600" algn="l">
              <a:lnSpc>
                <a:spcPct val="100000"/>
              </a:lnSpc>
              <a:spcBef>
                <a:spcPts val="270"/>
              </a:spcBef>
              <a:spcAft>
                <a:spcPts val="0"/>
              </a:spcAft>
              <a:buClr>
                <a:schemeClr val="dk1"/>
              </a:buClr>
              <a:buSzPts val="1800"/>
              <a:buChar char="•"/>
              <a:defRPr/>
            </a:lvl8pPr>
            <a:lvl9pPr indent="-342900" lvl="8" marL="4114800" algn="l">
              <a:lnSpc>
                <a:spcPct val="100000"/>
              </a:lnSpc>
              <a:spcBef>
                <a:spcPts val="27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MINT)">
  <p:cSld name="Rain (MINT)">
    <p:bg>
      <p:bgPr>
        <a:solidFill>
          <a:schemeClr val="accent2"/>
        </a:solidFill>
      </p:bgPr>
    </p:bg>
    <p:spTree>
      <p:nvGrpSpPr>
        <p:cNvPr id="243" name="Shape 243"/>
        <p:cNvGrpSpPr/>
        <p:nvPr/>
      </p:nvGrpSpPr>
      <p:grpSpPr>
        <a:xfrm>
          <a:off x="0" y="0"/>
          <a:ext cx="0" cy="0"/>
          <a:chOff x="0" y="0"/>
          <a:chExt cx="0" cy="0"/>
        </a:xfrm>
      </p:grpSpPr>
      <p:pic>
        <p:nvPicPr>
          <p:cNvPr id="244" name="Google Shape;244;p74"/>
          <p:cNvPicPr preferRelativeResize="0"/>
          <p:nvPr/>
        </p:nvPicPr>
        <p:blipFill rotWithShape="1">
          <a:blip r:embed="rId2">
            <a:alphaModFix/>
          </a:blip>
          <a:srcRect b="0" l="0" r="0" t="0"/>
          <a:stretch/>
        </p:blipFill>
        <p:spPr>
          <a:xfrm>
            <a:off x="0" y="1"/>
            <a:ext cx="9132727" cy="51434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247" name="Shape 247"/>
        <p:cNvGrpSpPr/>
        <p:nvPr/>
      </p:nvGrpSpPr>
      <p:grpSpPr>
        <a:xfrm>
          <a:off x="0" y="0"/>
          <a:ext cx="0" cy="0"/>
          <a:chOff x="0" y="0"/>
          <a:chExt cx="0" cy="0"/>
        </a:xfrm>
      </p:grpSpPr>
      <p:sp>
        <p:nvSpPr>
          <p:cNvPr id="248" name="Google Shape;248;p36"/>
          <p:cNvSpPr/>
          <p:nvPr/>
        </p:nvSpPr>
        <p:spPr>
          <a:xfrm>
            <a:off x="3984812" y="2100263"/>
            <a:ext cx="4396800" cy="3043200"/>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49" name="Google Shape;249;p36"/>
          <p:cNvSpPr/>
          <p:nvPr/>
        </p:nvSpPr>
        <p:spPr>
          <a:xfrm>
            <a:off x="2560216" y="0"/>
            <a:ext cx="6583800" cy="5143500"/>
          </a:xfrm>
          <a:prstGeom prst="parallelogram">
            <a:avLst>
              <a:gd fmla="val 100155" name="adj"/>
            </a:avLst>
          </a:prstGeom>
          <a:solidFill>
            <a:srgbClr val="172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50" name="Google Shape;250;p36"/>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172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51" name="Google Shape;251;p36"/>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172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52" name="Google Shape;252;p36"/>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53" name="Google Shape;253;p36"/>
          <p:cNvSpPr txBox="1"/>
          <p:nvPr>
            <p:ph type="title"/>
          </p:nvPr>
        </p:nvSpPr>
        <p:spPr>
          <a:xfrm>
            <a:off x="594360" y="1152525"/>
            <a:ext cx="6035100" cy="10362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lt1"/>
              </a:buClr>
              <a:buSzPts val="3400"/>
              <a:buFont typeface="Lato"/>
              <a:buNone/>
              <a:defRPr b="0" i="0" sz="34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4" name="Google Shape;254;p36"/>
          <p:cNvSpPr txBox="1"/>
          <p:nvPr>
            <p:ph idx="1" type="body"/>
          </p:nvPr>
        </p:nvSpPr>
        <p:spPr>
          <a:xfrm>
            <a:off x="594360" y="2194560"/>
            <a:ext cx="6035100" cy="2994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440"/>
              <a:buNone/>
              <a:defRPr b="0" i="0" sz="1800">
                <a:solidFill>
                  <a:srgbClr val="BFBFBF"/>
                </a:solidFill>
                <a:latin typeface="Lato"/>
                <a:ea typeface="Lato"/>
                <a:cs typeface="Lato"/>
                <a:sym typeface="La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55" name="Google Shape;255;p36"/>
          <p:cNvPicPr preferRelativeResize="0"/>
          <p:nvPr/>
        </p:nvPicPr>
        <p:blipFill rotWithShape="1">
          <a:blip r:embed="rId2">
            <a:alphaModFix/>
          </a:blip>
          <a:srcRect b="-48831" l="0" r="41537" t="0"/>
          <a:stretch/>
        </p:blipFill>
        <p:spPr>
          <a:xfrm>
            <a:off x="594350" y="640075"/>
            <a:ext cx="1663207" cy="299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256" name="Shape 256"/>
        <p:cNvGrpSpPr/>
        <p:nvPr/>
      </p:nvGrpSpPr>
      <p:grpSpPr>
        <a:xfrm>
          <a:off x="0" y="0"/>
          <a:ext cx="0" cy="0"/>
          <a:chOff x="0" y="0"/>
          <a:chExt cx="0" cy="0"/>
        </a:xfrm>
      </p:grpSpPr>
      <p:sp>
        <p:nvSpPr>
          <p:cNvPr id="257" name="Google Shape;257;p37"/>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lt1"/>
              </a:buClr>
              <a:buSzPts val="2200"/>
              <a:buFont typeface="Lato"/>
              <a:buNone/>
              <a:defRPr b="0" i="0" sz="2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8" name="Google Shape;258;p37"/>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pic>
        <p:nvPicPr>
          <p:cNvPr id="259" name="Google Shape;259;p37"/>
          <p:cNvPicPr preferRelativeResize="0"/>
          <p:nvPr/>
        </p:nvPicPr>
        <p:blipFill rotWithShape="1">
          <a:blip r:embed="rId2">
            <a:alphaModFix/>
          </a:blip>
          <a:srcRect b="0" l="0" r="0" t="0"/>
          <a:stretch/>
        </p:blipFill>
        <p:spPr>
          <a:xfrm>
            <a:off x="0" y="4640580"/>
            <a:ext cx="6907193" cy="502920"/>
          </a:xfrm>
          <a:prstGeom prst="rect">
            <a:avLst/>
          </a:prstGeom>
          <a:noFill/>
          <a:ln>
            <a:noFill/>
          </a:ln>
        </p:spPr>
      </p:pic>
      <p:cxnSp>
        <p:nvCxnSpPr>
          <p:cNvPr id="260" name="Google Shape;260;p37"/>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261" name="Google Shape;261;p3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262" name="Google Shape;262;p3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263" name="Google Shape;263;p3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264" name="Shape 264"/>
        <p:cNvGrpSpPr/>
        <p:nvPr/>
      </p:nvGrpSpPr>
      <p:grpSpPr>
        <a:xfrm>
          <a:off x="0" y="0"/>
          <a:ext cx="0" cy="0"/>
          <a:chOff x="0" y="0"/>
          <a:chExt cx="0" cy="0"/>
        </a:xfrm>
      </p:grpSpPr>
      <p:sp>
        <p:nvSpPr>
          <p:cNvPr id="265" name="Google Shape;265;p39"/>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lt1"/>
              </a:buClr>
              <a:buSzPts val="2200"/>
              <a:buFont typeface="Lato"/>
              <a:buNone/>
              <a:defRPr b="0" i="0" sz="2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6" name="Google Shape;266;p39"/>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267" name="Google Shape;267;p39"/>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chemeClr val="lt1"/>
              </a:buClr>
              <a:buSzPts val="1400"/>
              <a:buChar char="•"/>
              <a:defRPr>
                <a:solidFill>
                  <a:srgbClr val="D8D8D8"/>
                </a:solidFill>
              </a:defRPr>
            </a:lvl1pPr>
            <a:lvl2pPr indent="-317500" lvl="1" marL="914400" algn="l">
              <a:lnSpc>
                <a:spcPct val="100000"/>
              </a:lnSpc>
              <a:spcBef>
                <a:spcPts val="375"/>
              </a:spcBef>
              <a:spcAft>
                <a:spcPts val="0"/>
              </a:spcAft>
              <a:buClr>
                <a:schemeClr val="lt1"/>
              </a:buClr>
              <a:buSzPts val="1400"/>
              <a:buChar char="–"/>
              <a:defRPr>
                <a:solidFill>
                  <a:srgbClr val="D8D8D8"/>
                </a:solidFill>
              </a:defRPr>
            </a:lvl2pPr>
            <a:lvl3pPr indent="-317500" lvl="2" marL="1371600" algn="l">
              <a:lnSpc>
                <a:spcPct val="100000"/>
              </a:lnSpc>
              <a:spcBef>
                <a:spcPts val="300"/>
              </a:spcBef>
              <a:spcAft>
                <a:spcPts val="0"/>
              </a:spcAft>
              <a:buClr>
                <a:schemeClr val="lt1"/>
              </a:buClr>
              <a:buSzPts val="1400"/>
              <a:buChar char="•"/>
              <a:defRPr>
                <a:solidFill>
                  <a:srgbClr val="D8D8D8"/>
                </a:solidFill>
              </a:defRPr>
            </a:lvl3pPr>
            <a:lvl4pPr indent="-317500" lvl="3" marL="1828800" algn="l">
              <a:lnSpc>
                <a:spcPct val="100000"/>
              </a:lnSpc>
              <a:spcBef>
                <a:spcPts val="300"/>
              </a:spcBef>
              <a:spcAft>
                <a:spcPts val="0"/>
              </a:spcAft>
              <a:buSzPts val="1400"/>
              <a:buChar char="–"/>
              <a:defRPr>
                <a:solidFill>
                  <a:srgbClr val="D8D8D8"/>
                </a:solidFill>
              </a:defRPr>
            </a:lvl4pPr>
            <a:lvl5pPr indent="-317500" lvl="4" marL="2286000" algn="l">
              <a:lnSpc>
                <a:spcPct val="100000"/>
              </a:lnSpc>
              <a:spcBef>
                <a:spcPts val="300"/>
              </a:spcBef>
              <a:spcAft>
                <a:spcPts val="0"/>
              </a:spcAft>
              <a:buClr>
                <a:schemeClr val="lt1"/>
              </a:buClr>
              <a:buSzPts val="1400"/>
              <a:buChar char="•"/>
              <a:defRPr>
                <a:solidFill>
                  <a:srgbClr val="D8D8D8"/>
                </a:solidFill>
              </a:defRPr>
            </a:lvl5pPr>
            <a:lvl6pPr indent="-317500" lvl="5" marL="2743200" algn="l">
              <a:lnSpc>
                <a:spcPct val="100000"/>
              </a:lnSpc>
              <a:spcBef>
                <a:spcPts val="360"/>
              </a:spcBef>
              <a:spcAft>
                <a:spcPts val="0"/>
              </a:spcAft>
              <a:buSzPts val="1400"/>
              <a:buFont typeface="Roboto"/>
              <a:buChar char="–"/>
              <a:defRPr/>
            </a:lvl6pPr>
            <a:lvl7pPr indent="-317500" lvl="6" marL="3200400" algn="l">
              <a:lnSpc>
                <a:spcPct val="100000"/>
              </a:lnSpc>
              <a:spcBef>
                <a:spcPts val="360"/>
              </a:spcBef>
              <a:spcAft>
                <a:spcPts val="0"/>
              </a:spcAft>
              <a:buSzPts val="1400"/>
              <a:buFont typeface="Roboto"/>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68" name="Google Shape;268;p39"/>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69" name="Google Shape;269;p3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cxnSp>
        <p:nvCxnSpPr>
          <p:cNvPr id="270" name="Google Shape;270;p39"/>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271" name="Google Shape;271;p3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272" name="Google Shape;272;p3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p:cSld name="Rain">
    <p:spTree>
      <p:nvGrpSpPr>
        <p:cNvPr id="273" name="Shape 273"/>
        <p:cNvGrpSpPr/>
        <p:nvPr/>
      </p:nvGrpSpPr>
      <p:grpSpPr>
        <a:xfrm>
          <a:off x="0" y="0"/>
          <a:ext cx="0" cy="0"/>
          <a:chOff x="0" y="0"/>
          <a:chExt cx="0" cy="0"/>
        </a:xfrm>
      </p:grpSpPr>
      <p:pic>
        <p:nvPicPr>
          <p:cNvPr id="274" name="Google Shape;274;p38"/>
          <p:cNvPicPr preferRelativeResize="0"/>
          <p:nvPr/>
        </p:nvPicPr>
        <p:blipFill rotWithShape="1">
          <a:blip r:embed="rId2">
            <a:alphaModFix/>
          </a:blip>
          <a:srcRect b="0" l="0" r="0" t="0"/>
          <a:stretch/>
        </p:blipFill>
        <p:spPr>
          <a:xfrm>
            <a:off x="0" y="0"/>
            <a:ext cx="9143999" cy="5143502"/>
          </a:xfrm>
          <a:prstGeom prst="rect">
            <a:avLst/>
          </a:prstGeom>
          <a:noFill/>
          <a:ln>
            <a:noFill/>
          </a:ln>
        </p:spPr>
      </p:pic>
      <p:pic>
        <p:nvPicPr>
          <p:cNvPr id="275" name="Google Shape;275;p38"/>
          <p:cNvPicPr preferRelativeResize="0"/>
          <p:nvPr/>
        </p:nvPicPr>
        <p:blipFill rotWithShape="1">
          <a:blip r:embed="rId3">
            <a:alphaModFix/>
          </a:blip>
          <a:srcRect b="0" l="0" r="0" t="0"/>
          <a:stretch/>
        </p:blipFill>
        <p:spPr>
          <a:xfrm>
            <a:off x="0" y="4640580"/>
            <a:ext cx="6907193" cy="502920"/>
          </a:xfrm>
          <a:prstGeom prst="rect">
            <a:avLst/>
          </a:prstGeom>
          <a:noFill/>
          <a:ln>
            <a:noFill/>
          </a:ln>
        </p:spPr>
      </p:pic>
      <p:sp>
        <p:nvSpPr>
          <p:cNvPr id="276" name="Google Shape;276;p3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277" name="Google Shape;277;p3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278" name="Google Shape;278;p3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Blank w/ Footer">
  <p:cSld name="Multi-use Blank w/ Footer">
    <p:spTree>
      <p:nvGrpSpPr>
        <p:cNvPr id="279" name="Shape 279"/>
        <p:cNvGrpSpPr/>
        <p:nvPr/>
      </p:nvGrpSpPr>
      <p:grpSpPr>
        <a:xfrm>
          <a:off x="0" y="0"/>
          <a:ext cx="0" cy="0"/>
          <a:chOff x="0" y="0"/>
          <a:chExt cx="0" cy="0"/>
        </a:xfrm>
      </p:grpSpPr>
      <p:pic>
        <p:nvPicPr>
          <p:cNvPr id="280" name="Google Shape;280;p40"/>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281" name="Google Shape;281;p4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282" name="Google Shape;282;p40"/>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283" name="Google Shape;283;p4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4" name="Shape 34"/>
        <p:cNvGrpSpPr/>
        <p:nvPr/>
      </p:nvGrpSpPr>
      <p:grpSpPr>
        <a:xfrm>
          <a:off x="0" y="0"/>
          <a:ext cx="0" cy="0"/>
          <a:chOff x="0" y="0"/>
          <a:chExt cx="0" cy="0"/>
        </a:xfrm>
      </p:grpSpPr>
      <p:sp>
        <p:nvSpPr>
          <p:cNvPr id="35" name="Google Shape;35;p31"/>
          <p:cNvSpPr/>
          <p:nvPr/>
        </p:nvSpPr>
        <p:spPr>
          <a:xfrm>
            <a:off x="3984812" y="2100263"/>
            <a:ext cx="4396800" cy="3043200"/>
          </a:xfrm>
          <a:prstGeom prst="parallelogram">
            <a:avLst>
              <a:gd fmla="val 100155" name="adj"/>
            </a:avLst>
          </a:prstGeom>
          <a:solidFill>
            <a:srgbClr val="D8D8D8">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6" name="Google Shape;36;p31"/>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7" name="Google Shape;37;p31"/>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8" name="Google Shape;38;p31"/>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39" name="Google Shape;39;p31"/>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40" name="Google Shape;40;p31"/>
          <p:cNvSpPr/>
          <p:nvPr/>
        </p:nvSpPr>
        <p:spPr>
          <a:xfrm>
            <a:off x="602311" y="2098623"/>
            <a:ext cx="1463100" cy="1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accent3"/>
              </a:solidFill>
              <a:latin typeface="Roboto"/>
              <a:ea typeface="Roboto"/>
              <a:cs typeface="Roboto"/>
              <a:sym typeface="Roboto"/>
            </a:endParaRPr>
          </a:p>
        </p:txBody>
      </p:sp>
      <p:sp>
        <p:nvSpPr>
          <p:cNvPr id="41" name="Google Shape;41;p31"/>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3800"/>
              <a:buFont typeface="Lato"/>
              <a:buNone/>
              <a:defRPr b="0" i="0" sz="3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
                                        </p:tgtEl>
                                        <p:attrNameLst>
                                          <p:attrName>style.visibility</p:attrName>
                                        </p:attrNameLst>
                                      </p:cBhvr>
                                      <p:to>
                                        <p:strVal val="visible"/>
                                      </p:to>
                                    </p:set>
                                    <p:animEffect filter="fade" transition="in">
                                      <p:cBhvr>
                                        <p:cTn dur="500"/>
                                        <p:tgtEl>
                                          <p:spTgt spid="36"/>
                                        </p:tgtEl>
                                      </p:cBhvr>
                                    </p:animEffect>
                                  </p:childTnLst>
                                </p:cTn>
                              </p:par>
                              <p:par>
                                <p:cTn fill="hold" nodeType="withEffect" presetClass="entr" presetID="10" presetSubtype="0">
                                  <p:stCondLst>
                                    <p:cond delay="100"/>
                                  </p:stCondLst>
                                  <p:childTnLst>
                                    <p:set>
                                      <p:cBhvr>
                                        <p:cTn dur="1" fill="hold">
                                          <p:stCondLst>
                                            <p:cond delay="0"/>
                                          </p:stCondLst>
                                        </p:cTn>
                                        <p:tgtEl>
                                          <p:spTgt spid="35"/>
                                        </p:tgtEl>
                                        <p:attrNameLst>
                                          <p:attrName>style.visibility</p:attrName>
                                        </p:attrNameLst>
                                      </p:cBhvr>
                                      <p:to>
                                        <p:strVal val="visible"/>
                                      </p:to>
                                    </p:set>
                                    <p:animEffect filter="fade" transition="in">
                                      <p:cBhvr>
                                        <p:cTn dur="400"/>
                                        <p:tgtEl>
                                          <p:spTgt spid="35"/>
                                        </p:tgtEl>
                                      </p:cBhvr>
                                    </p:animEffect>
                                  </p:childTnLst>
                                </p:cTn>
                              </p:par>
                              <p:par>
                                <p:cTn fill="hold" nodeType="withEffect" presetClass="entr" presetID="10" presetSubtype="0">
                                  <p:stCondLst>
                                    <p:cond delay="0"/>
                                  </p:stCondLst>
                                  <p:childTnLst>
                                    <p:set>
                                      <p:cBhvr>
                                        <p:cTn dur="1" fill="hold">
                                          <p:stCondLst>
                                            <p:cond delay="0"/>
                                          </p:stCondLst>
                                        </p:cTn>
                                        <p:tgtEl>
                                          <p:spTgt spid="37"/>
                                        </p:tgtEl>
                                        <p:attrNameLst>
                                          <p:attrName>style.visibility</p:attrName>
                                        </p:attrNameLst>
                                      </p:cBhvr>
                                      <p:to>
                                        <p:strVal val="visible"/>
                                      </p:to>
                                    </p:set>
                                    <p:animEffect filter="fade" transition="in">
                                      <p:cBhvr>
                                        <p:cTn dur="500"/>
                                        <p:tgtEl>
                                          <p:spTgt spid="37"/>
                                        </p:tgtEl>
                                      </p:cBhvr>
                                    </p:animEffect>
                                  </p:childTnLst>
                                </p:cTn>
                              </p:par>
                              <p:par>
                                <p:cTn fill="hold" nodeType="withEffect" presetClass="entr" presetID="10" presetSubtype="0">
                                  <p:stCondLst>
                                    <p:cond delay="0"/>
                                  </p:stCondLst>
                                  <p:childTnLst>
                                    <p:set>
                                      <p:cBhvr>
                                        <p:cTn dur="1" fill="hold">
                                          <p:stCondLst>
                                            <p:cond delay="0"/>
                                          </p:stCondLst>
                                        </p:cTn>
                                        <p:tgtEl>
                                          <p:spTgt spid="38"/>
                                        </p:tgtEl>
                                        <p:attrNameLst>
                                          <p:attrName>style.visibility</p:attrName>
                                        </p:attrNameLst>
                                      </p:cBhvr>
                                      <p:to>
                                        <p:strVal val="visible"/>
                                      </p:to>
                                    </p:set>
                                    <p:animEffect filter="fade" transition="in">
                                      <p:cBhvr>
                                        <p:cTn dur="500"/>
                                        <p:tgtEl>
                                          <p:spTgt spid="38"/>
                                        </p:tgtEl>
                                      </p:cBhvr>
                                    </p:animEffect>
                                  </p:childTnLst>
                                </p:cTn>
                              </p:par>
                              <p:par>
                                <p:cTn fill="hold" nodeType="withEffect" presetClass="entr" presetID="10" presetSubtype="0">
                                  <p:stCondLst>
                                    <p:cond delay="0"/>
                                  </p:stCondLst>
                                  <p:childTnLst>
                                    <p:set>
                                      <p:cBhvr>
                                        <p:cTn dur="1" fill="hold">
                                          <p:stCondLst>
                                            <p:cond delay="0"/>
                                          </p:stCondLst>
                                        </p:cTn>
                                        <p:tgtEl>
                                          <p:spTgt spid="39"/>
                                        </p:tgtEl>
                                        <p:attrNameLst>
                                          <p:attrName>style.visibility</p:attrName>
                                        </p:attrNameLst>
                                      </p:cBhvr>
                                      <p:to>
                                        <p:strVal val="visible"/>
                                      </p:to>
                                    </p:set>
                                    <p:animEffect filter="fade" transition="in">
                                      <p:cBhvr>
                                        <p:cTn dur="500"/>
                                        <p:tgtEl>
                                          <p:spTgt spid="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84" name="Shape 284"/>
        <p:cNvGrpSpPr/>
        <p:nvPr/>
      </p:nvGrpSpPr>
      <p:grpSpPr>
        <a:xfrm>
          <a:off x="0" y="0"/>
          <a:ext cx="0" cy="0"/>
          <a:chOff x="0" y="0"/>
          <a:chExt cx="0" cy="0"/>
        </a:xfrm>
      </p:grpSpPr>
      <p:sp>
        <p:nvSpPr>
          <p:cNvPr id="285" name="Google Shape;285;p41"/>
          <p:cNvSpPr/>
          <p:nvPr/>
        </p:nvSpPr>
        <p:spPr>
          <a:xfrm>
            <a:off x="3949887" y="2100263"/>
            <a:ext cx="4396800" cy="3043200"/>
          </a:xfrm>
          <a:prstGeom prst="parallelogram">
            <a:avLst>
              <a:gd fmla="val 100155" name="adj"/>
            </a:avLst>
          </a:prstGeom>
          <a:solidFill>
            <a:srgbClr val="172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86" name="Google Shape;286;p41"/>
          <p:cNvSpPr/>
          <p:nvPr/>
        </p:nvSpPr>
        <p:spPr>
          <a:xfrm>
            <a:off x="2518941" y="0"/>
            <a:ext cx="6583800" cy="5143500"/>
          </a:xfrm>
          <a:prstGeom prst="parallelogram">
            <a:avLst>
              <a:gd fmla="val 100155" name="adj"/>
            </a:avLst>
          </a:prstGeom>
          <a:solidFill>
            <a:srgbClr val="172C34">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87" name="Google Shape;287;p41"/>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172C34">
              <a:alpha val="3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88" name="Google Shape;288;p41"/>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172C34">
              <a:alpha val="3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89" name="Google Shape;289;p41"/>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172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290" name="Google Shape;290;p41"/>
          <p:cNvSpPr/>
          <p:nvPr/>
        </p:nvSpPr>
        <p:spPr>
          <a:xfrm>
            <a:off x="602311" y="2098623"/>
            <a:ext cx="1463100" cy="18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accent3"/>
              </a:solidFill>
              <a:latin typeface="Roboto"/>
              <a:ea typeface="Roboto"/>
              <a:cs typeface="Roboto"/>
              <a:sym typeface="Roboto"/>
            </a:endParaRPr>
          </a:p>
        </p:txBody>
      </p:sp>
      <p:sp>
        <p:nvSpPr>
          <p:cNvPr id="291" name="Google Shape;291;p41"/>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lt1"/>
              </a:buClr>
              <a:buSzPts val="3800"/>
              <a:buFont typeface="Lato"/>
              <a:buNone/>
              <a:defRPr b="0" i="0" sz="38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Multi-Use 1">
  <p:cSld name="1_Info Multi-Use">
    <p:spTree>
      <p:nvGrpSpPr>
        <p:cNvPr id="292" name="Shape 292"/>
        <p:cNvGrpSpPr/>
        <p:nvPr/>
      </p:nvGrpSpPr>
      <p:grpSpPr>
        <a:xfrm>
          <a:off x="0" y="0"/>
          <a:ext cx="0" cy="0"/>
          <a:chOff x="0" y="0"/>
          <a:chExt cx="0" cy="0"/>
        </a:xfrm>
      </p:grpSpPr>
      <p:cxnSp>
        <p:nvCxnSpPr>
          <p:cNvPr id="293" name="Google Shape;293;p118"/>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294" name="Google Shape;294;p118"/>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295" name="Google Shape;295;p118"/>
          <p:cNvSpPr txBox="1"/>
          <p:nvPr>
            <p:ph type="title"/>
          </p:nvPr>
        </p:nvSpPr>
        <p:spPr>
          <a:xfrm>
            <a:off x="502920" y="727021"/>
            <a:ext cx="2194500" cy="11394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lt1"/>
              </a:buClr>
              <a:buSzPts val="2000"/>
              <a:buFont typeface="Lato"/>
              <a:buNone/>
              <a:defRPr b="0" i="0" sz="20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6" name="Google Shape;296;p118"/>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chemeClr val="lt1"/>
              </a:buClr>
              <a:buSzPts val="960"/>
              <a:buFont typeface="Arial"/>
              <a:buChar char="•"/>
              <a:defRPr b="0" i="0" sz="1200">
                <a:solidFill>
                  <a:srgbClr val="D8D8D8"/>
                </a:solidFill>
                <a:latin typeface="Roboto"/>
                <a:ea typeface="Roboto"/>
                <a:cs typeface="Roboto"/>
                <a:sym typeface="Roboto"/>
              </a:defRPr>
            </a:lvl1pPr>
            <a:lvl2pPr indent="-289560" lvl="1" marL="914400" algn="l">
              <a:lnSpc>
                <a:spcPct val="100000"/>
              </a:lnSpc>
              <a:spcBef>
                <a:spcPts val="600"/>
              </a:spcBef>
              <a:spcAft>
                <a:spcPts val="0"/>
              </a:spcAft>
              <a:buClr>
                <a:schemeClr val="lt1"/>
              </a:buClr>
              <a:buSzPts val="960"/>
              <a:buFont typeface="Noto Sans Symbols"/>
              <a:buChar char="●"/>
              <a:defRPr b="0" i="0" sz="1200">
                <a:solidFill>
                  <a:srgbClr val="D8D8D8"/>
                </a:solidFill>
                <a:latin typeface="Roboto"/>
                <a:ea typeface="Roboto"/>
                <a:cs typeface="Roboto"/>
                <a:sym typeface="Roboto"/>
              </a:defRPr>
            </a:lvl2pPr>
            <a:lvl3pPr indent="-289560" lvl="2" marL="1371600" algn="l">
              <a:lnSpc>
                <a:spcPct val="100000"/>
              </a:lnSpc>
              <a:spcBef>
                <a:spcPts val="600"/>
              </a:spcBef>
              <a:spcAft>
                <a:spcPts val="0"/>
              </a:spcAft>
              <a:buClr>
                <a:schemeClr val="lt1"/>
              </a:buClr>
              <a:buSzPts val="960"/>
              <a:buChar char="•"/>
              <a:defRPr b="0" i="0" sz="1200">
                <a:solidFill>
                  <a:srgbClr val="D8D8D8"/>
                </a:solidFill>
                <a:latin typeface="Roboto"/>
                <a:ea typeface="Roboto"/>
                <a:cs typeface="Roboto"/>
                <a:sym typeface="Roboto"/>
              </a:defRPr>
            </a:lvl3pPr>
            <a:lvl4pPr indent="-289560" lvl="3" marL="1828800" algn="l">
              <a:lnSpc>
                <a:spcPct val="100000"/>
              </a:lnSpc>
              <a:spcBef>
                <a:spcPts val="600"/>
              </a:spcBef>
              <a:spcAft>
                <a:spcPts val="0"/>
              </a:spcAft>
              <a:buClr>
                <a:schemeClr val="lt1"/>
              </a:buClr>
              <a:buSzPts val="960"/>
              <a:buFont typeface="Noto Sans Symbols"/>
              <a:buChar char="●"/>
              <a:defRPr b="0" i="0" sz="1200">
                <a:solidFill>
                  <a:srgbClr val="D8D8D8"/>
                </a:solidFill>
                <a:latin typeface="Roboto"/>
                <a:ea typeface="Roboto"/>
                <a:cs typeface="Roboto"/>
                <a:sym typeface="Roboto"/>
              </a:defRPr>
            </a:lvl4pPr>
            <a:lvl5pPr indent="-289560" lvl="4" marL="2286000" algn="l">
              <a:lnSpc>
                <a:spcPct val="100000"/>
              </a:lnSpc>
              <a:spcBef>
                <a:spcPts val="600"/>
              </a:spcBef>
              <a:spcAft>
                <a:spcPts val="0"/>
              </a:spcAft>
              <a:buClr>
                <a:schemeClr val="lt1"/>
              </a:buClr>
              <a:buSzPts val="960"/>
              <a:buChar char="•"/>
              <a:defRPr b="0" i="0" sz="1200">
                <a:solidFill>
                  <a:srgbClr val="D8D8D8"/>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97" name="Google Shape;297;p118"/>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298" name="Google Shape;298;p11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299" name="Google Shape;299;p11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300" name="Google Shape;300;p11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2019 Cloudera, Inc. All rights reserved.</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301" name="Shape 301"/>
        <p:cNvGrpSpPr/>
        <p:nvPr/>
      </p:nvGrpSpPr>
      <p:grpSpPr>
        <a:xfrm>
          <a:off x="0" y="0"/>
          <a:ext cx="0" cy="0"/>
          <a:chOff x="0" y="0"/>
          <a:chExt cx="0" cy="0"/>
        </a:xfrm>
      </p:grpSpPr>
      <p:sp>
        <p:nvSpPr>
          <p:cNvPr id="302" name="Google Shape;302;p99"/>
          <p:cNvSpPr txBox="1"/>
          <p:nvPr>
            <p:ph type="title"/>
          </p:nvPr>
        </p:nvSpPr>
        <p:spPr>
          <a:xfrm>
            <a:off x="419100" y="460690"/>
            <a:ext cx="8305800" cy="4194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lt1"/>
              </a:buClr>
              <a:buSzPts val="2200"/>
              <a:buFont typeface="Lato"/>
              <a:buNone/>
              <a:defRPr b="0" i="0" sz="2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3" name="Google Shape;303;p99"/>
          <p:cNvSpPr txBox="1"/>
          <p:nvPr>
            <p:ph idx="1" type="body"/>
          </p:nvPr>
        </p:nvSpPr>
        <p:spPr>
          <a:xfrm>
            <a:off x="419100" y="914400"/>
            <a:ext cx="83058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304" name="Google Shape;304;p99"/>
          <p:cNvSpPr txBox="1"/>
          <p:nvPr>
            <p:ph idx="2" type="body"/>
          </p:nvPr>
        </p:nvSpPr>
        <p:spPr>
          <a:xfrm>
            <a:off x="419100" y="1603771"/>
            <a:ext cx="26151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chemeClr val="lt1"/>
              </a:buClr>
              <a:buSzPts val="1400"/>
              <a:buChar char="•"/>
              <a:defRPr>
                <a:solidFill>
                  <a:srgbClr val="D8D8D8"/>
                </a:solidFill>
              </a:defRPr>
            </a:lvl1pPr>
            <a:lvl2pPr indent="-317500" lvl="1" marL="914400" algn="l">
              <a:lnSpc>
                <a:spcPct val="100000"/>
              </a:lnSpc>
              <a:spcBef>
                <a:spcPts val="375"/>
              </a:spcBef>
              <a:spcAft>
                <a:spcPts val="0"/>
              </a:spcAft>
              <a:buClr>
                <a:schemeClr val="lt1"/>
              </a:buClr>
              <a:buSzPts val="1400"/>
              <a:buChar char="–"/>
              <a:defRPr>
                <a:solidFill>
                  <a:srgbClr val="D8D8D8"/>
                </a:solidFill>
              </a:defRPr>
            </a:lvl2pPr>
            <a:lvl3pPr indent="-317500" lvl="2" marL="1371600" algn="l">
              <a:lnSpc>
                <a:spcPct val="100000"/>
              </a:lnSpc>
              <a:spcBef>
                <a:spcPts val="300"/>
              </a:spcBef>
              <a:spcAft>
                <a:spcPts val="0"/>
              </a:spcAft>
              <a:buClr>
                <a:schemeClr val="lt1"/>
              </a:buClr>
              <a:buSzPts val="1400"/>
              <a:buChar char="•"/>
              <a:defRPr>
                <a:solidFill>
                  <a:srgbClr val="D8D8D8"/>
                </a:solidFill>
              </a:defRPr>
            </a:lvl3pPr>
            <a:lvl4pPr indent="-317500" lvl="3" marL="1828800" algn="l">
              <a:lnSpc>
                <a:spcPct val="100000"/>
              </a:lnSpc>
              <a:spcBef>
                <a:spcPts val="300"/>
              </a:spcBef>
              <a:spcAft>
                <a:spcPts val="0"/>
              </a:spcAft>
              <a:buClr>
                <a:schemeClr val="lt1"/>
              </a:buClr>
              <a:buSzPts val="1400"/>
              <a:buChar char="–"/>
              <a:defRPr>
                <a:solidFill>
                  <a:srgbClr val="D8D8D8"/>
                </a:solidFill>
              </a:defRPr>
            </a:lvl4pPr>
            <a:lvl5pPr indent="-317500" lvl="4" marL="2286000" algn="l">
              <a:lnSpc>
                <a:spcPct val="100000"/>
              </a:lnSpc>
              <a:spcBef>
                <a:spcPts val="300"/>
              </a:spcBef>
              <a:spcAft>
                <a:spcPts val="0"/>
              </a:spcAft>
              <a:buClr>
                <a:schemeClr val="lt1"/>
              </a:buClr>
              <a:buSzPts val="1400"/>
              <a:buFont typeface="Roboto"/>
              <a:buChar char="•"/>
              <a:defRPr>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5" name="Google Shape;305;p99"/>
          <p:cNvSpPr txBox="1"/>
          <p:nvPr>
            <p:ph idx="3" type="body"/>
          </p:nvPr>
        </p:nvSpPr>
        <p:spPr>
          <a:xfrm>
            <a:off x="3266174" y="1603771"/>
            <a:ext cx="26118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chemeClr val="lt1"/>
              </a:buClr>
              <a:buSzPts val="1400"/>
              <a:buChar char="•"/>
              <a:defRPr>
                <a:solidFill>
                  <a:srgbClr val="D8D8D8"/>
                </a:solidFill>
              </a:defRPr>
            </a:lvl1pPr>
            <a:lvl2pPr indent="-317500" lvl="1" marL="914400" algn="l">
              <a:lnSpc>
                <a:spcPct val="100000"/>
              </a:lnSpc>
              <a:spcBef>
                <a:spcPts val="375"/>
              </a:spcBef>
              <a:spcAft>
                <a:spcPts val="0"/>
              </a:spcAft>
              <a:buClr>
                <a:schemeClr val="lt1"/>
              </a:buClr>
              <a:buSzPts val="1400"/>
              <a:buFont typeface="Noto Sans Symbols"/>
              <a:buChar char="–"/>
              <a:defRPr>
                <a:solidFill>
                  <a:srgbClr val="D8D8D8"/>
                </a:solidFill>
              </a:defRPr>
            </a:lvl2pPr>
            <a:lvl3pPr indent="-317500" lvl="2" marL="1371600" algn="l">
              <a:lnSpc>
                <a:spcPct val="100000"/>
              </a:lnSpc>
              <a:spcBef>
                <a:spcPts val="300"/>
              </a:spcBef>
              <a:spcAft>
                <a:spcPts val="0"/>
              </a:spcAft>
              <a:buClr>
                <a:schemeClr val="lt1"/>
              </a:buClr>
              <a:buSzPts val="1400"/>
              <a:buChar char="•"/>
              <a:defRPr>
                <a:solidFill>
                  <a:srgbClr val="D8D8D8"/>
                </a:solidFill>
              </a:defRPr>
            </a:lvl3pPr>
            <a:lvl4pPr indent="-317500" lvl="3" marL="1828800" algn="l">
              <a:lnSpc>
                <a:spcPct val="100000"/>
              </a:lnSpc>
              <a:spcBef>
                <a:spcPts val="300"/>
              </a:spcBef>
              <a:spcAft>
                <a:spcPts val="0"/>
              </a:spcAft>
              <a:buClr>
                <a:schemeClr val="lt1"/>
              </a:buClr>
              <a:buSzPts val="1400"/>
              <a:buFont typeface="Noto Sans Symbols"/>
              <a:buChar char="–"/>
              <a:defRPr>
                <a:solidFill>
                  <a:srgbClr val="D8D8D8"/>
                </a:solidFill>
              </a:defRPr>
            </a:lvl4pPr>
            <a:lvl5pPr indent="-317500" lvl="4" marL="2286000" algn="l">
              <a:lnSpc>
                <a:spcPct val="100000"/>
              </a:lnSpc>
              <a:spcBef>
                <a:spcPts val="300"/>
              </a:spcBef>
              <a:spcAft>
                <a:spcPts val="0"/>
              </a:spcAft>
              <a:buClr>
                <a:schemeClr val="lt1"/>
              </a:buClr>
              <a:buSzPts val="1400"/>
              <a:buChar char="•"/>
              <a:defRPr>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6" name="Google Shape;306;p99"/>
          <p:cNvSpPr txBox="1"/>
          <p:nvPr>
            <p:ph idx="4" type="body"/>
          </p:nvPr>
        </p:nvSpPr>
        <p:spPr>
          <a:xfrm>
            <a:off x="6109716" y="1603771"/>
            <a:ext cx="26151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chemeClr val="lt1"/>
              </a:buClr>
              <a:buSzPts val="1440"/>
              <a:buChar char="•"/>
              <a:defRPr>
                <a:solidFill>
                  <a:srgbClr val="D8D8D8"/>
                </a:solidFill>
              </a:defRPr>
            </a:lvl1pPr>
            <a:lvl2pPr indent="-317500" lvl="1" marL="914400" algn="l">
              <a:lnSpc>
                <a:spcPct val="100000"/>
              </a:lnSpc>
              <a:spcBef>
                <a:spcPts val="375"/>
              </a:spcBef>
              <a:spcAft>
                <a:spcPts val="0"/>
              </a:spcAft>
              <a:buClr>
                <a:schemeClr val="lt1"/>
              </a:buClr>
              <a:buSzPts val="1400"/>
              <a:buFont typeface="Noto Sans Symbols"/>
              <a:buChar char="–"/>
              <a:defRPr>
                <a:solidFill>
                  <a:srgbClr val="D8D8D8"/>
                </a:solidFill>
              </a:defRPr>
            </a:lvl2pPr>
            <a:lvl3pPr indent="-317500" lvl="2" marL="1371600" algn="l">
              <a:lnSpc>
                <a:spcPct val="100000"/>
              </a:lnSpc>
              <a:spcBef>
                <a:spcPts val="300"/>
              </a:spcBef>
              <a:spcAft>
                <a:spcPts val="0"/>
              </a:spcAft>
              <a:buClr>
                <a:schemeClr val="lt1"/>
              </a:buClr>
              <a:buSzPts val="1400"/>
              <a:buChar char="•"/>
              <a:defRPr>
                <a:solidFill>
                  <a:srgbClr val="D8D8D8"/>
                </a:solidFill>
              </a:defRPr>
            </a:lvl3pPr>
            <a:lvl4pPr indent="-317500" lvl="3" marL="1828800" algn="l">
              <a:lnSpc>
                <a:spcPct val="100000"/>
              </a:lnSpc>
              <a:spcBef>
                <a:spcPts val="300"/>
              </a:spcBef>
              <a:spcAft>
                <a:spcPts val="0"/>
              </a:spcAft>
              <a:buClr>
                <a:schemeClr val="lt1"/>
              </a:buClr>
              <a:buSzPts val="1400"/>
              <a:buFont typeface="Noto Sans Symbols"/>
              <a:buChar char="–"/>
              <a:defRPr>
                <a:solidFill>
                  <a:srgbClr val="D8D8D8"/>
                </a:solidFill>
              </a:defRPr>
            </a:lvl4pPr>
            <a:lvl5pPr indent="-317500" lvl="4" marL="2286000" algn="l">
              <a:lnSpc>
                <a:spcPct val="100000"/>
              </a:lnSpc>
              <a:spcBef>
                <a:spcPts val="300"/>
              </a:spcBef>
              <a:spcAft>
                <a:spcPts val="0"/>
              </a:spcAft>
              <a:buClr>
                <a:schemeClr val="lt1"/>
              </a:buClr>
              <a:buSzPts val="1400"/>
              <a:buChar char="•"/>
              <a:defRPr>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307" name="Google Shape;307;p99"/>
          <p:cNvPicPr preferRelativeResize="0"/>
          <p:nvPr/>
        </p:nvPicPr>
        <p:blipFill rotWithShape="1">
          <a:blip r:embed="rId2">
            <a:alphaModFix/>
          </a:blip>
          <a:srcRect b="0" l="0" r="0" t="0"/>
          <a:stretch/>
        </p:blipFill>
        <p:spPr>
          <a:xfrm>
            <a:off x="0" y="4640580"/>
            <a:ext cx="6907193" cy="502920"/>
          </a:xfrm>
          <a:prstGeom prst="rect">
            <a:avLst/>
          </a:prstGeom>
          <a:noFill/>
          <a:ln>
            <a:noFill/>
          </a:ln>
        </p:spPr>
      </p:pic>
      <p:cxnSp>
        <p:nvCxnSpPr>
          <p:cNvPr id="308" name="Google Shape;308;p99"/>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309" name="Google Shape;309;p9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10" name="Google Shape;310;p9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311" name="Google Shape;311;p9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312" name="Shape 312"/>
        <p:cNvGrpSpPr/>
        <p:nvPr/>
      </p:nvGrpSpPr>
      <p:grpSpPr>
        <a:xfrm>
          <a:off x="0" y="0"/>
          <a:ext cx="0" cy="0"/>
          <a:chOff x="0" y="0"/>
          <a:chExt cx="0" cy="0"/>
        </a:xfrm>
      </p:grpSpPr>
      <p:sp>
        <p:nvSpPr>
          <p:cNvPr id="313" name="Google Shape;313;p98"/>
          <p:cNvSpPr txBox="1"/>
          <p:nvPr>
            <p:ph type="title"/>
          </p:nvPr>
        </p:nvSpPr>
        <p:spPr>
          <a:xfrm>
            <a:off x="419100" y="457200"/>
            <a:ext cx="8305800" cy="420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lt1"/>
              </a:buClr>
              <a:buSzPts val="2200"/>
              <a:buFont typeface="Lato"/>
              <a:buNone/>
              <a:defRPr b="0" i="0" sz="2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4" name="Google Shape;314;p98"/>
          <p:cNvSpPr txBox="1"/>
          <p:nvPr>
            <p:ph idx="1" type="body"/>
          </p:nvPr>
        </p:nvSpPr>
        <p:spPr>
          <a:xfrm>
            <a:off x="419100" y="914400"/>
            <a:ext cx="83058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315" name="Google Shape;315;p98"/>
          <p:cNvSpPr txBox="1"/>
          <p:nvPr>
            <p:ph idx="2" type="body"/>
          </p:nvPr>
        </p:nvSpPr>
        <p:spPr>
          <a:xfrm>
            <a:off x="419099" y="1603771"/>
            <a:ext cx="40386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chemeClr val="lt1"/>
              </a:buClr>
              <a:buSzPts val="1400"/>
              <a:buChar char="•"/>
              <a:defRPr>
                <a:solidFill>
                  <a:srgbClr val="D8D8D8"/>
                </a:solidFill>
              </a:defRPr>
            </a:lvl1pPr>
            <a:lvl2pPr indent="-317500" lvl="1" marL="914400" algn="l">
              <a:lnSpc>
                <a:spcPct val="100000"/>
              </a:lnSpc>
              <a:spcBef>
                <a:spcPts val="375"/>
              </a:spcBef>
              <a:spcAft>
                <a:spcPts val="0"/>
              </a:spcAft>
              <a:buClr>
                <a:srgbClr val="D8D8D8"/>
              </a:buClr>
              <a:buSzPts val="1400"/>
              <a:buChar char="–"/>
              <a:defRPr>
                <a:solidFill>
                  <a:srgbClr val="D8D8D8"/>
                </a:solidFill>
              </a:defRPr>
            </a:lvl2pPr>
            <a:lvl3pPr indent="-317500" lvl="2" marL="1371600" algn="l">
              <a:lnSpc>
                <a:spcPct val="100000"/>
              </a:lnSpc>
              <a:spcBef>
                <a:spcPts val="300"/>
              </a:spcBef>
              <a:spcAft>
                <a:spcPts val="0"/>
              </a:spcAft>
              <a:buClr>
                <a:schemeClr val="lt1"/>
              </a:buClr>
              <a:buSzPts val="1400"/>
              <a:buChar char="•"/>
              <a:defRPr>
                <a:solidFill>
                  <a:srgbClr val="D8D8D8"/>
                </a:solidFill>
              </a:defRPr>
            </a:lvl3pPr>
            <a:lvl4pPr indent="-317500" lvl="3" marL="1828800" algn="l">
              <a:lnSpc>
                <a:spcPct val="100000"/>
              </a:lnSpc>
              <a:spcBef>
                <a:spcPts val="300"/>
              </a:spcBef>
              <a:spcAft>
                <a:spcPts val="0"/>
              </a:spcAft>
              <a:buClr>
                <a:schemeClr val="lt1"/>
              </a:buClr>
              <a:buSzPts val="1400"/>
              <a:buChar char="–"/>
              <a:defRPr>
                <a:solidFill>
                  <a:srgbClr val="D8D8D8"/>
                </a:solidFill>
              </a:defRPr>
            </a:lvl4pPr>
            <a:lvl5pPr indent="-317500" lvl="4" marL="2286000" algn="l">
              <a:lnSpc>
                <a:spcPct val="100000"/>
              </a:lnSpc>
              <a:spcBef>
                <a:spcPts val="300"/>
              </a:spcBef>
              <a:spcAft>
                <a:spcPts val="0"/>
              </a:spcAft>
              <a:buClr>
                <a:schemeClr val="lt1"/>
              </a:buClr>
              <a:buSzPts val="1400"/>
              <a:buFont typeface="Roboto"/>
              <a:buChar char="•"/>
              <a:defRPr>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6" name="Google Shape;316;p98"/>
          <p:cNvSpPr txBox="1"/>
          <p:nvPr>
            <p:ph idx="3" type="body"/>
          </p:nvPr>
        </p:nvSpPr>
        <p:spPr>
          <a:xfrm>
            <a:off x="4683252" y="1603771"/>
            <a:ext cx="40416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chemeClr val="lt1"/>
              </a:buClr>
              <a:buSzPts val="1400"/>
              <a:buChar char="•"/>
              <a:defRPr>
                <a:solidFill>
                  <a:srgbClr val="D8D8D8"/>
                </a:solidFill>
              </a:defRPr>
            </a:lvl1pPr>
            <a:lvl2pPr indent="-317500" lvl="1" marL="914400" algn="l">
              <a:lnSpc>
                <a:spcPct val="100000"/>
              </a:lnSpc>
              <a:spcBef>
                <a:spcPts val="375"/>
              </a:spcBef>
              <a:spcAft>
                <a:spcPts val="0"/>
              </a:spcAft>
              <a:buClr>
                <a:schemeClr val="lt1"/>
              </a:buClr>
              <a:buSzPts val="1400"/>
              <a:buChar char="–"/>
              <a:defRPr>
                <a:solidFill>
                  <a:srgbClr val="D8D8D8"/>
                </a:solidFill>
              </a:defRPr>
            </a:lvl2pPr>
            <a:lvl3pPr indent="-317500" lvl="2" marL="1371600" algn="l">
              <a:lnSpc>
                <a:spcPct val="100000"/>
              </a:lnSpc>
              <a:spcBef>
                <a:spcPts val="300"/>
              </a:spcBef>
              <a:spcAft>
                <a:spcPts val="0"/>
              </a:spcAft>
              <a:buClr>
                <a:schemeClr val="lt1"/>
              </a:buClr>
              <a:buSzPts val="1400"/>
              <a:buChar char="•"/>
              <a:defRPr>
                <a:solidFill>
                  <a:srgbClr val="D8D8D8"/>
                </a:solidFill>
              </a:defRPr>
            </a:lvl3pPr>
            <a:lvl4pPr indent="-317500" lvl="3" marL="1828800" algn="l">
              <a:lnSpc>
                <a:spcPct val="100000"/>
              </a:lnSpc>
              <a:spcBef>
                <a:spcPts val="300"/>
              </a:spcBef>
              <a:spcAft>
                <a:spcPts val="0"/>
              </a:spcAft>
              <a:buClr>
                <a:schemeClr val="lt1"/>
              </a:buClr>
              <a:buSzPts val="1400"/>
              <a:buChar char="–"/>
              <a:defRPr>
                <a:solidFill>
                  <a:srgbClr val="D8D8D8"/>
                </a:solidFill>
              </a:defRPr>
            </a:lvl4pPr>
            <a:lvl5pPr indent="-317500" lvl="4" marL="2286000" algn="l">
              <a:lnSpc>
                <a:spcPct val="100000"/>
              </a:lnSpc>
              <a:spcBef>
                <a:spcPts val="300"/>
              </a:spcBef>
              <a:spcAft>
                <a:spcPts val="0"/>
              </a:spcAft>
              <a:buClr>
                <a:schemeClr val="lt1"/>
              </a:buClr>
              <a:buSzPts val="1400"/>
              <a:buFont typeface="Roboto"/>
              <a:buChar char="•"/>
              <a:defRPr>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17" name="Google Shape;317;p98"/>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318" name="Google Shape;318;p98"/>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319" name="Google Shape;319;p9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20" name="Google Shape;320;p9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321" name="Google Shape;321;p9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p:cSld name="4 Columns">
    <p:spTree>
      <p:nvGrpSpPr>
        <p:cNvPr id="322" name="Shape 322"/>
        <p:cNvGrpSpPr/>
        <p:nvPr/>
      </p:nvGrpSpPr>
      <p:grpSpPr>
        <a:xfrm>
          <a:off x="0" y="0"/>
          <a:ext cx="0" cy="0"/>
          <a:chOff x="0" y="0"/>
          <a:chExt cx="0" cy="0"/>
        </a:xfrm>
      </p:grpSpPr>
      <p:sp>
        <p:nvSpPr>
          <p:cNvPr id="323" name="Google Shape;323;p100"/>
          <p:cNvSpPr txBox="1"/>
          <p:nvPr>
            <p:ph type="title"/>
          </p:nvPr>
        </p:nvSpPr>
        <p:spPr>
          <a:xfrm>
            <a:off x="419100" y="457200"/>
            <a:ext cx="8305800" cy="420600"/>
          </a:xfrm>
          <a:prstGeom prst="rect">
            <a:avLst/>
          </a:prstGeom>
          <a:noFill/>
          <a:ln>
            <a:noFill/>
          </a:ln>
        </p:spPr>
        <p:txBody>
          <a:bodyPr anchorCtr="0" anchor="t" bIns="91425" lIns="0" spcFirstLastPara="1" rIns="91425" wrap="square" tIns="91425">
            <a:noAutofit/>
          </a:bodyPr>
          <a:lstStyle>
            <a:lvl1pPr lvl="0" marR="0" rtl="0" algn="l">
              <a:lnSpc>
                <a:spcPct val="80000"/>
              </a:lnSpc>
              <a:spcBef>
                <a:spcPts val="0"/>
              </a:spcBef>
              <a:spcAft>
                <a:spcPts val="0"/>
              </a:spcAft>
              <a:buClr>
                <a:schemeClr val="lt1"/>
              </a:buClr>
              <a:buSzPts val="2200"/>
              <a:buFont typeface="Lato"/>
              <a:buNone/>
              <a:defRPr b="0" i="0" sz="2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4" name="Google Shape;324;p100"/>
          <p:cNvSpPr txBox="1"/>
          <p:nvPr>
            <p:ph idx="1" type="body"/>
          </p:nvPr>
        </p:nvSpPr>
        <p:spPr>
          <a:xfrm>
            <a:off x="419100" y="914400"/>
            <a:ext cx="83058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5" name="Google Shape;325;p100"/>
          <p:cNvSpPr txBox="1"/>
          <p:nvPr>
            <p:ph idx="2" type="body"/>
          </p:nvPr>
        </p:nvSpPr>
        <p:spPr>
          <a:xfrm>
            <a:off x="419100"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chemeClr val="lt1"/>
              </a:buClr>
              <a:buSzPts val="1400"/>
              <a:buChar char="•"/>
              <a:defRPr sz="1800">
                <a:solidFill>
                  <a:srgbClr val="D8D8D8"/>
                </a:solidFill>
              </a:defRPr>
            </a:lvl1pPr>
            <a:lvl2pPr indent="-317500" lvl="1" marL="914400" algn="l">
              <a:lnSpc>
                <a:spcPct val="100000"/>
              </a:lnSpc>
              <a:spcBef>
                <a:spcPts val="375"/>
              </a:spcBef>
              <a:spcAft>
                <a:spcPts val="0"/>
              </a:spcAft>
              <a:buClr>
                <a:schemeClr val="lt1"/>
              </a:buClr>
              <a:buSzPts val="1400"/>
              <a:buChar char="–"/>
              <a:defRPr sz="1800">
                <a:solidFill>
                  <a:srgbClr val="D8D8D8"/>
                </a:solidFill>
              </a:defRPr>
            </a:lvl2pPr>
            <a:lvl3pPr indent="-317500" lvl="2" marL="1371600" algn="l">
              <a:lnSpc>
                <a:spcPct val="100000"/>
              </a:lnSpc>
              <a:spcBef>
                <a:spcPts val="300"/>
              </a:spcBef>
              <a:spcAft>
                <a:spcPts val="0"/>
              </a:spcAft>
              <a:buClr>
                <a:schemeClr val="lt1"/>
              </a:buClr>
              <a:buSzPts val="1400"/>
              <a:buChar char="•"/>
              <a:defRPr sz="1800">
                <a:solidFill>
                  <a:srgbClr val="D8D8D8"/>
                </a:solidFill>
              </a:defRPr>
            </a:lvl3pPr>
            <a:lvl4pPr indent="-317500" lvl="3" marL="1828800" algn="l">
              <a:lnSpc>
                <a:spcPct val="100000"/>
              </a:lnSpc>
              <a:spcBef>
                <a:spcPts val="300"/>
              </a:spcBef>
              <a:spcAft>
                <a:spcPts val="0"/>
              </a:spcAft>
              <a:buClr>
                <a:schemeClr val="lt1"/>
              </a:buClr>
              <a:buSzPts val="1400"/>
              <a:buChar char="–"/>
              <a:defRPr sz="1800">
                <a:solidFill>
                  <a:srgbClr val="D8D8D8"/>
                </a:solidFill>
              </a:defRPr>
            </a:lvl4pPr>
            <a:lvl5pPr indent="-317500" lvl="4" marL="2286000" algn="l">
              <a:lnSpc>
                <a:spcPct val="100000"/>
              </a:lnSpc>
              <a:spcBef>
                <a:spcPts val="300"/>
              </a:spcBef>
              <a:spcAft>
                <a:spcPts val="0"/>
              </a:spcAft>
              <a:buClr>
                <a:schemeClr val="lt1"/>
              </a:buClr>
              <a:buSzPts val="1400"/>
              <a:buChar char="•"/>
              <a:defRPr sz="1800">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6" name="Google Shape;326;p100"/>
          <p:cNvSpPr txBox="1"/>
          <p:nvPr>
            <p:ph idx="3" type="body"/>
          </p:nvPr>
        </p:nvSpPr>
        <p:spPr>
          <a:xfrm>
            <a:off x="2541116"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chemeClr val="lt1"/>
              </a:buClr>
              <a:buSzPts val="1400"/>
              <a:buChar char="•"/>
              <a:defRPr sz="1800">
                <a:solidFill>
                  <a:srgbClr val="D8D8D8"/>
                </a:solidFill>
              </a:defRPr>
            </a:lvl1pPr>
            <a:lvl2pPr indent="-317500" lvl="1" marL="914400" algn="l">
              <a:lnSpc>
                <a:spcPct val="100000"/>
              </a:lnSpc>
              <a:spcBef>
                <a:spcPts val="375"/>
              </a:spcBef>
              <a:spcAft>
                <a:spcPts val="0"/>
              </a:spcAft>
              <a:buClr>
                <a:schemeClr val="lt1"/>
              </a:buClr>
              <a:buSzPts val="1400"/>
              <a:buChar char="–"/>
              <a:defRPr sz="1800">
                <a:solidFill>
                  <a:srgbClr val="D8D8D8"/>
                </a:solidFill>
              </a:defRPr>
            </a:lvl2pPr>
            <a:lvl3pPr indent="-317500" lvl="2" marL="1371600" algn="l">
              <a:lnSpc>
                <a:spcPct val="100000"/>
              </a:lnSpc>
              <a:spcBef>
                <a:spcPts val="300"/>
              </a:spcBef>
              <a:spcAft>
                <a:spcPts val="0"/>
              </a:spcAft>
              <a:buClr>
                <a:schemeClr val="lt1"/>
              </a:buClr>
              <a:buSzPts val="1400"/>
              <a:buChar char="•"/>
              <a:defRPr sz="1800">
                <a:solidFill>
                  <a:srgbClr val="D8D8D8"/>
                </a:solidFill>
              </a:defRPr>
            </a:lvl3pPr>
            <a:lvl4pPr indent="-317500" lvl="3" marL="1828800" algn="l">
              <a:lnSpc>
                <a:spcPct val="100000"/>
              </a:lnSpc>
              <a:spcBef>
                <a:spcPts val="300"/>
              </a:spcBef>
              <a:spcAft>
                <a:spcPts val="0"/>
              </a:spcAft>
              <a:buClr>
                <a:schemeClr val="lt1"/>
              </a:buClr>
              <a:buSzPts val="1400"/>
              <a:buChar char="–"/>
              <a:defRPr sz="1800">
                <a:solidFill>
                  <a:srgbClr val="D8D8D8"/>
                </a:solidFill>
              </a:defRPr>
            </a:lvl4pPr>
            <a:lvl5pPr indent="-317500" lvl="4" marL="2286000" algn="l">
              <a:lnSpc>
                <a:spcPct val="100000"/>
              </a:lnSpc>
              <a:spcBef>
                <a:spcPts val="300"/>
              </a:spcBef>
              <a:spcAft>
                <a:spcPts val="0"/>
              </a:spcAft>
              <a:buClr>
                <a:schemeClr val="lt1"/>
              </a:buClr>
              <a:buSzPts val="1400"/>
              <a:buChar char="•"/>
              <a:defRPr sz="1800">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7" name="Google Shape;327;p100"/>
          <p:cNvSpPr txBox="1"/>
          <p:nvPr>
            <p:ph idx="4" type="body"/>
          </p:nvPr>
        </p:nvSpPr>
        <p:spPr>
          <a:xfrm>
            <a:off x="4678834"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chemeClr val="lt1"/>
              </a:buClr>
              <a:buSzPts val="1400"/>
              <a:buChar char="•"/>
              <a:defRPr sz="1800">
                <a:solidFill>
                  <a:srgbClr val="D8D8D8"/>
                </a:solidFill>
              </a:defRPr>
            </a:lvl1pPr>
            <a:lvl2pPr indent="-317500" lvl="1" marL="914400" algn="l">
              <a:lnSpc>
                <a:spcPct val="100000"/>
              </a:lnSpc>
              <a:spcBef>
                <a:spcPts val="375"/>
              </a:spcBef>
              <a:spcAft>
                <a:spcPts val="0"/>
              </a:spcAft>
              <a:buClr>
                <a:schemeClr val="lt1"/>
              </a:buClr>
              <a:buSzPts val="1400"/>
              <a:buChar char="–"/>
              <a:defRPr sz="1800">
                <a:solidFill>
                  <a:srgbClr val="D8D8D8"/>
                </a:solidFill>
              </a:defRPr>
            </a:lvl2pPr>
            <a:lvl3pPr indent="-317500" lvl="2" marL="1371600" algn="l">
              <a:lnSpc>
                <a:spcPct val="100000"/>
              </a:lnSpc>
              <a:spcBef>
                <a:spcPts val="300"/>
              </a:spcBef>
              <a:spcAft>
                <a:spcPts val="0"/>
              </a:spcAft>
              <a:buClr>
                <a:schemeClr val="lt1"/>
              </a:buClr>
              <a:buSzPts val="1400"/>
              <a:buChar char="•"/>
              <a:defRPr sz="1800">
                <a:solidFill>
                  <a:srgbClr val="D8D8D8"/>
                </a:solidFill>
              </a:defRPr>
            </a:lvl3pPr>
            <a:lvl4pPr indent="-317500" lvl="3" marL="1828800" algn="l">
              <a:lnSpc>
                <a:spcPct val="100000"/>
              </a:lnSpc>
              <a:spcBef>
                <a:spcPts val="300"/>
              </a:spcBef>
              <a:spcAft>
                <a:spcPts val="0"/>
              </a:spcAft>
              <a:buClr>
                <a:schemeClr val="lt1"/>
              </a:buClr>
              <a:buSzPts val="1400"/>
              <a:buChar char="–"/>
              <a:defRPr sz="1800">
                <a:solidFill>
                  <a:srgbClr val="D8D8D8"/>
                </a:solidFill>
              </a:defRPr>
            </a:lvl4pPr>
            <a:lvl5pPr indent="-317500" lvl="4" marL="2286000" algn="l">
              <a:lnSpc>
                <a:spcPct val="100000"/>
              </a:lnSpc>
              <a:spcBef>
                <a:spcPts val="300"/>
              </a:spcBef>
              <a:spcAft>
                <a:spcPts val="0"/>
              </a:spcAft>
              <a:buClr>
                <a:schemeClr val="lt1"/>
              </a:buClr>
              <a:buSzPts val="1400"/>
              <a:buChar char="•"/>
              <a:defRPr sz="1800">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8" name="Google Shape;328;p100"/>
          <p:cNvSpPr txBox="1"/>
          <p:nvPr>
            <p:ph idx="5" type="body"/>
          </p:nvPr>
        </p:nvSpPr>
        <p:spPr>
          <a:xfrm>
            <a:off x="6786691"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chemeClr val="lt1"/>
              </a:buClr>
              <a:buSzPts val="1400"/>
              <a:buChar char="•"/>
              <a:defRPr sz="1800">
                <a:solidFill>
                  <a:srgbClr val="D8D8D8"/>
                </a:solidFill>
              </a:defRPr>
            </a:lvl1pPr>
            <a:lvl2pPr indent="-317500" lvl="1" marL="914400" algn="l">
              <a:lnSpc>
                <a:spcPct val="100000"/>
              </a:lnSpc>
              <a:spcBef>
                <a:spcPts val="375"/>
              </a:spcBef>
              <a:spcAft>
                <a:spcPts val="0"/>
              </a:spcAft>
              <a:buClr>
                <a:schemeClr val="lt1"/>
              </a:buClr>
              <a:buSzPts val="1400"/>
              <a:buChar char="–"/>
              <a:defRPr sz="1800">
                <a:solidFill>
                  <a:srgbClr val="D8D8D8"/>
                </a:solidFill>
              </a:defRPr>
            </a:lvl2pPr>
            <a:lvl3pPr indent="-317500" lvl="2" marL="1371600" algn="l">
              <a:lnSpc>
                <a:spcPct val="100000"/>
              </a:lnSpc>
              <a:spcBef>
                <a:spcPts val="300"/>
              </a:spcBef>
              <a:spcAft>
                <a:spcPts val="0"/>
              </a:spcAft>
              <a:buClr>
                <a:schemeClr val="lt1"/>
              </a:buClr>
              <a:buSzPts val="1400"/>
              <a:buChar char="•"/>
              <a:defRPr sz="1800">
                <a:solidFill>
                  <a:srgbClr val="D8D8D8"/>
                </a:solidFill>
              </a:defRPr>
            </a:lvl3pPr>
            <a:lvl4pPr indent="-317500" lvl="3" marL="1828800" algn="l">
              <a:lnSpc>
                <a:spcPct val="100000"/>
              </a:lnSpc>
              <a:spcBef>
                <a:spcPts val="300"/>
              </a:spcBef>
              <a:spcAft>
                <a:spcPts val="0"/>
              </a:spcAft>
              <a:buClr>
                <a:schemeClr val="lt1"/>
              </a:buClr>
              <a:buSzPts val="1400"/>
              <a:buChar char="–"/>
              <a:defRPr sz="1800">
                <a:solidFill>
                  <a:srgbClr val="D8D8D8"/>
                </a:solidFill>
              </a:defRPr>
            </a:lvl4pPr>
            <a:lvl5pPr indent="-317500" lvl="4" marL="2286000" algn="l">
              <a:lnSpc>
                <a:spcPct val="100000"/>
              </a:lnSpc>
              <a:spcBef>
                <a:spcPts val="300"/>
              </a:spcBef>
              <a:spcAft>
                <a:spcPts val="0"/>
              </a:spcAft>
              <a:buClr>
                <a:schemeClr val="lt1"/>
              </a:buClr>
              <a:buSzPts val="1400"/>
              <a:buChar char="•"/>
              <a:defRPr sz="1800">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329" name="Google Shape;329;p100"/>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330" name="Google Shape;330;p10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cxnSp>
        <p:nvCxnSpPr>
          <p:cNvPr id="331" name="Google Shape;331;p100"/>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332" name="Google Shape;332;p100"/>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333" name="Google Shape;333;p10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Multi-Use">
  <p:cSld name="Info Multi-Use">
    <p:spTree>
      <p:nvGrpSpPr>
        <p:cNvPr id="334" name="Shape 334"/>
        <p:cNvGrpSpPr/>
        <p:nvPr/>
      </p:nvGrpSpPr>
      <p:grpSpPr>
        <a:xfrm>
          <a:off x="0" y="0"/>
          <a:ext cx="0" cy="0"/>
          <a:chOff x="0" y="0"/>
          <a:chExt cx="0" cy="0"/>
        </a:xfrm>
      </p:grpSpPr>
      <p:cxnSp>
        <p:nvCxnSpPr>
          <p:cNvPr id="335" name="Google Shape;335;p101"/>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336" name="Google Shape;336;p101"/>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337" name="Google Shape;337;p101"/>
          <p:cNvSpPr txBox="1"/>
          <p:nvPr>
            <p:ph type="title"/>
          </p:nvPr>
        </p:nvSpPr>
        <p:spPr>
          <a:xfrm>
            <a:off x="502920" y="727021"/>
            <a:ext cx="2194500" cy="11394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lt1"/>
              </a:buClr>
              <a:buSzPts val="2000"/>
              <a:buFont typeface="Lato"/>
              <a:buNone/>
              <a:defRPr b="0" i="0" sz="20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8" name="Google Shape;338;p101"/>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chemeClr val="lt1"/>
              </a:buClr>
              <a:buSzPts val="960"/>
              <a:buChar char="•"/>
              <a:defRPr b="0" i="0" sz="1200">
                <a:solidFill>
                  <a:srgbClr val="D8D8D8"/>
                </a:solidFill>
                <a:latin typeface="Roboto"/>
                <a:ea typeface="Roboto"/>
                <a:cs typeface="Roboto"/>
                <a:sym typeface="Roboto"/>
              </a:defRPr>
            </a:lvl1pPr>
            <a:lvl2pPr indent="-289560" lvl="1" marL="914400" algn="l">
              <a:lnSpc>
                <a:spcPct val="100000"/>
              </a:lnSpc>
              <a:spcBef>
                <a:spcPts val="600"/>
              </a:spcBef>
              <a:spcAft>
                <a:spcPts val="0"/>
              </a:spcAft>
              <a:buClr>
                <a:schemeClr val="lt1"/>
              </a:buClr>
              <a:buSzPts val="960"/>
              <a:buChar char="–"/>
              <a:defRPr b="0" i="0" sz="1200">
                <a:solidFill>
                  <a:srgbClr val="D8D8D8"/>
                </a:solidFill>
                <a:latin typeface="Roboto"/>
                <a:ea typeface="Roboto"/>
                <a:cs typeface="Roboto"/>
                <a:sym typeface="Roboto"/>
              </a:defRPr>
            </a:lvl2pPr>
            <a:lvl3pPr indent="-289560" lvl="2" marL="1371600" algn="l">
              <a:lnSpc>
                <a:spcPct val="100000"/>
              </a:lnSpc>
              <a:spcBef>
                <a:spcPts val="600"/>
              </a:spcBef>
              <a:spcAft>
                <a:spcPts val="0"/>
              </a:spcAft>
              <a:buClr>
                <a:schemeClr val="lt1"/>
              </a:buClr>
              <a:buSzPts val="960"/>
              <a:buChar char="•"/>
              <a:defRPr b="0" i="0" sz="1200">
                <a:solidFill>
                  <a:srgbClr val="D8D8D8"/>
                </a:solidFill>
                <a:latin typeface="Roboto"/>
                <a:ea typeface="Roboto"/>
                <a:cs typeface="Roboto"/>
                <a:sym typeface="Roboto"/>
              </a:defRPr>
            </a:lvl3pPr>
            <a:lvl4pPr indent="-289560" lvl="3" marL="1828800" algn="l">
              <a:lnSpc>
                <a:spcPct val="100000"/>
              </a:lnSpc>
              <a:spcBef>
                <a:spcPts val="600"/>
              </a:spcBef>
              <a:spcAft>
                <a:spcPts val="0"/>
              </a:spcAft>
              <a:buClr>
                <a:schemeClr val="lt1"/>
              </a:buClr>
              <a:buSzPts val="960"/>
              <a:buFont typeface="Noto Sans Symbols"/>
              <a:buChar char="–"/>
              <a:defRPr b="0" i="0" sz="1200">
                <a:solidFill>
                  <a:srgbClr val="D8D8D8"/>
                </a:solidFill>
                <a:latin typeface="Roboto"/>
                <a:ea typeface="Roboto"/>
                <a:cs typeface="Roboto"/>
                <a:sym typeface="Roboto"/>
              </a:defRPr>
            </a:lvl4pPr>
            <a:lvl5pPr indent="-289560" lvl="4" marL="2286000" algn="l">
              <a:lnSpc>
                <a:spcPct val="100000"/>
              </a:lnSpc>
              <a:spcBef>
                <a:spcPts val="600"/>
              </a:spcBef>
              <a:spcAft>
                <a:spcPts val="0"/>
              </a:spcAft>
              <a:buClr>
                <a:schemeClr val="lt1"/>
              </a:buClr>
              <a:buSzPts val="960"/>
              <a:buChar char="•"/>
              <a:defRPr b="0" i="0" sz="1200">
                <a:solidFill>
                  <a:srgbClr val="D8D8D8"/>
                </a:solidFill>
                <a:latin typeface="Roboto"/>
                <a:ea typeface="Roboto"/>
                <a:cs typeface="Roboto"/>
                <a:sym typeface="Roboto"/>
              </a:defRPr>
            </a:lvl5pPr>
            <a:lvl6pPr indent="-288925" lvl="5" marL="2743200" algn="l">
              <a:lnSpc>
                <a:spcPct val="100000"/>
              </a:lnSpc>
              <a:spcBef>
                <a:spcPts val="600"/>
              </a:spcBef>
              <a:spcAft>
                <a:spcPts val="0"/>
              </a:spcAft>
              <a:buClr>
                <a:schemeClr val="lt1"/>
              </a:buClr>
              <a:buSzPts val="95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339" name="Google Shape;339;p101"/>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340" name="Google Shape;340;p10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41" name="Google Shape;341;p10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342" name="Google Shape;342;p10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Data Line">
  <p:cSld name="Center Diagonal">
    <p:spTree>
      <p:nvGrpSpPr>
        <p:cNvPr id="343" name="Shape 343"/>
        <p:cNvGrpSpPr/>
        <p:nvPr/>
      </p:nvGrpSpPr>
      <p:grpSpPr>
        <a:xfrm>
          <a:off x="0" y="0"/>
          <a:ext cx="0" cy="0"/>
          <a:chOff x="0" y="0"/>
          <a:chExt cx="0" cy="0"/>
        </a:xfrm>
      </p:grpSpPr>
      <p:sp>
        <p:nvSpPr>
          <p:cNvPr id="344" name="Google Shape;344;p102"/>
          <p:cNvSpPr/>
          <p:nvPr/>
        </p:nvSpPr>
        <p:spPr>
          <a:xfrm>
            <a:off x="0" y="6342"/>
            <a:ext cx="9136480" cy="5137157"/>
          </a:xfrm>
          <a:custGeom>
            <a:rect b="b" l="l" r="r" t="t"/>
            <a:pathLst>
              <a:path extrusionOk="0" h="5137157" w="9136480">
                <a:moveTo>
                  <a:pt x="0" y="5141598"/>
                </a:moveTo>
                <a:lnTo>
                  <a:pt x="5143712" y="0"/>
                </a:lnTo>
                <a:lnTo>
                  <a:pt x="9136480" y="0"/>
                </a:lnTo>
                <a:lnTo>
                  <a:pt x="3992769" y="5141598"/>
                </a:lnTo>
                <a:lnTo>
                  <a:pt x="0" y="5141598"/>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pic>
        <p:nvPicPr>
          <p:cNvPr id="345" name="Google Shape;345;p102"/>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346" name="Google Shape;346;p10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47" name="Google Shape;347;p10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348" name="Google Shape;348;p10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lide">
  <p:cSld name="Customer Slide">
    <p:spTree>
      <p:nvGrpSpPr>
        <p:cNvPr id="349" name="Shape 349"/>
        <p:cNvGrpSpPr/>
        <p:nvPr/>
      </p:nvGrpSpPr>
      <p:grpSpPr>
        <a:xfrm>
          <a:off x="0" y="0"/>
          <a:ext cx="0" cy="0"/>
          <a:chOff x="0" y="0"/>
          <a:chExt cx="0" cy="0"/>
        </a:xfrm>
      </p:grpSpPr>
      <p:sp>
        <p:nvSpPr>
          <p:cNvPr id="350" name="Google Shape;350;p103"/>
          <p:cNvSpPr/>
          <p:nvPr/>
        </p:nvSpPr>
        <p:spPr>
          <a:xfrm>
            <a:off x="419100" y="853678"/>
            <a:ext cx="2402100" cy="3657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351" name="Google Shape;351;p103"/>
          <p:cNvSpPr txBox="1"/>
          <p:nvPr>
            <p:ph type="title"/>
          </p:nvPr>
        </p:nvSpPr>
        <p:spPr>
          <a:xfrm>
            <a:off x="515508" y="1975701"/>
            <a:ext cx="2196600" cy="698700"/>
          </a:xfrm>
          <a:prstGeom prst="rect">
            <a:avLst/>
          </a:prstGeom>
          <a:noFill/>
          <a:ln>
            <a:noFill/>
          </a:ln>
        </p:spPr>
        <p:txBody>
          <a:bodyPr anchorCtr="0" anchor="b" bIns="45700" lIns="91425" spcFirstLastPara="1" rIns="91425" wrap="square" tIns="45700">
            <a:noAutofit/>
          </a:bodyPr>
          <a:lstStyle>
            <a:lvl1pPr lvl="0" marR="0" rtl="0" algn="l">
              <a:lnSpc>
                <a:spcPct val="80000"/>
              </a:lnSpc>
              <a:spcBef>
                <a:spcPts val="0"/>
              </a:spcBef>
              <a:spcAft>
                <a:spcPts val="0"/>
              </a:spcAft>
              <a:buClr>
                <a:srgbClr val="7F7F7F"/>
              </a:buClr>
              <a:buSzPts val="1200"/>
              <a:buFont typeface="Lato"/>
              <a:buNone/>
              <a:defRPr b="0" i="0" sz="1200" u="none" cap="none" strike="noStrike">
                <a:solidFill>
                  <a:srgbClr val="7F7F7F"/>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2" name="Google Shape;352;p103"/>
          <p:cNvSpPr txBox="1"/>
          <p:nvPr>
            <p:ph idx="1" type="body"/>
          </p:nvPr>
        </p:nvSpPr>
        <p:spPr>
          <a:xfrm>
            <a:off x="515508" y="927497"/>
            <a:ext cx="2196600" cy="999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450"/>
              </a:spcBef>
              <a:spcAft>
                <a:spcPts val="0"/>
              </a:spcAft>
              <a:buSzPts val="960"/>
              <a:buNone/>
              <a:defRPr b="0" i="0" sz="1200">
                <a:solidFill>
                  <a:srgbClr val="7F7F7F"/>
                </a:solidFill>
                <a:latin typeface="Roboto Medium"/>
                <a:ea typeface="Roboto Medium"/>
                <a:cs typeface="Roboto Medium"/>
                <a:sym typeface="Roboto Medium"/>
              </a:defRPr>
            </a:lvl1pPr>
            <a:lvl2pPr indent="-320040" lvl="1" marL="914400" algn="l">
              <a:lnSpc>
                <a:spcPct val="100000"/>
              </a:lnSpc>
              <a:spcBef>
                <a:spcPts val="375"/>
              </a:spcBef>
              <a:spcAft>
                <a:spcPts val="0"/>
              </a:spcAft>
              <a:buSzPts val="1440"/>
              <a:buChar char="–"/>
              <a:defRPr/>
            </a:lvl2pPr>
            <a:lvl3pPr indent="-320039" lvl="2" marL="1371600" algn="l">
              <a:lnSpc>
                <a:spcPct val="100000"/>
              </a:lnSpc>
              <a:spcBef>
                <a:spcPts val="300"/>
              </a:spcBef>
              <a:spcAft>
                <a:spcPts val="0"/>
              </a:spcAft>
              <a:buSzPts val="1440"/>
              <a:buChar char="•"/>
              <a:defRPr/>
            </a:lvl3pPr>
            <a:lvl4pPr indent="-320039" lvl="3" marL="1828800" algn="l">
              <a:lnSpc>
                <a:spcPct val="100000"/>
              </a:lnSpc>
              <a:spcBef>
                <a:spcPts val="300"/>
              </a:spcBef>
              <a:spcAft>
                <a:spcPts val="0"/>
              </a:spcAft>
              <a:buSzPts val="1440"/>
              <a:buChar char="–"/>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3" name="Google Shape;353;p103"/>
          <p:cNvSpPr txBox="1"/>
          <p:nvPr>
            <p:ph idx="2" type="body"/>
          </p:nvPr>
        </p:nvSpPr>
        <p:spPr>
          <a:xfrm>
            <a:off x="508397" y="2723685"/>
            <a:ext cx="2203800" cy="1736700"/>
          </a:xfrm>
          <a:prstGeom prst="rect">
            <a:avLst/>
          </a:prstGeom>
          <a:noFill/>
          <a:ln>
            <a:noFill/>
          </a:ln>
        </p:spPr>
        <p:txBody>
          <a:bodyPr anchorCtr="0" anchor="t" bIns="45700" lIns="91425" spcFirstLastPara="1" rIns="91425" wrap="square" tIns="45700">
            <a:noAutofit/>
          </a:bodyPr>
          <a:lstStyle>
            <a:lvl1pPr indent="-284480" lvl="0" marL="457200" algn="l">
              <a:lnSpc>
                <a:spcPct val="100000"/>
              </a:lnSpc>
              <a:spcBef>
                <a:spcPts val="450"/>
              </a:spcBef>
              <a:spcAft>
                <a:spcPts val="0"/>
              </a:spcAft>
              <a:buClr>
                <a:srgbClr val="BFBFBF"/>
              </a:buClr>
              <a:buSzPts val="880"/>
              <a:buChar char="•"/>
              <a:defRPr b="0" i="0" sz="1100">
                <a:solidFill>
                  <a:srgbClr val="7F7F7F"/>
                </a:solidFill>
                <a:latin typeface="Roboto"/>
                <a:ea typeface="Roboto"/>
                <a:cs typeface="Roboto"/>
                <a:sym typeface="Roboto"/>
              </a:defRPr>
            </a:lvl1pPr>
            <a:lvl2pPr indent="-284480" lvl="1" marL="914400" algn="l">
              <a:lnSpc>
                <a:spcPct val="100000"/>
              </a:lnSpc>
              <a:spcBef>
                <a:spcPts val="375"/>
              </a:spcBef>
              <a:spcAft>
                <a:spcPts val="0"/>
              </a:spcAft>
              <a:buClr>
                <a:srgbClr val="BFBFBF"/>
              </a:buClr>
              <a:buSzPts val="880"/>
              <a:buChar char="–"/>
              <a:defRPr b="0" i="0" sz="1100">
                <a:solidFill>
                  <a:srgbClr val="7F7F7F"/>
                </a:solidFill>
                <a:latin typeface="Roboto"/>
                <a:ea typeface="Roboto"/>
                <a:cs typeface="Roboto"/>
                <a:sym typeface="Roboto"/>
              </a:defRPr>
            </a:lvl2pPr>
            <a:lvl3pPr indent="-284480" lvl="2" marL="1371600" algn="l">
              <a:lnSpc>
                <a:spcPct val="100000"/>
              </a:lnSpc>
              <a:spcBef>
                <a:spcPts val="300"/>
              </a:spcBef>
              <a:spcAft>
                <a:spcPts val="0"/>
              </a:spcAft>
              <a:buClr>
                <a:srgbClr val="BFBFBF"/>
              </a:buClr>
              <a:buSzPts val="880"/>
              <a:buChar char="•"/>
              <a:defRPr b="0" i="0" sz="1100">
                <a:solidFill>
                  <a:srgbClr val="7F7F7F"/>
                </a:solidFill>
                <a:latin typeface="Roboto"/>
                <a:ea typeface="Roboto"/>
                <a:cs typeface="Roboto"/>
                <a:sym typeface="Roboto"/>
              </a:defRPr>
            </a:lvl3pPr>
            <a:lvl4pPr indent="-289560" lvl="3" marL="1828800" algn="l">
              <a:lnSpc>
                <a:spcPct val="100000"/>
              </a:lnSpc>
              <a:spcBef>
                <a:spcPts val="300"/>
              </a:spcBef>
              <a:spcAft>
                <a:spcPts val="0"/>
              </a:spcAft>
              <a:buClr>
                <a:srgbClr val="BFBFBF"/>
              </a:buClr>
              <a:buSzPts val="960"/>
              <a:buChar char="–"/>
              <a:defRPr b="0" i="0" sz="1200">
                <a:solidFill>
                  <a:schemeClr val="accent6"/>
                </a:solidFill>
                <a:latin typeface="Roboto"/>
                <a:ea typeface="Roboto"/>
                <a:cs typeface="Roboto"/>
                <a:sym typeface="Roboto"/>
              </a:defRPr>
            </a:lvl4pPr>
            <a:lvl5pPr indent="-289560" lvl="4" marL="2286000" algn="l">
              <a:lnSpc>
                <a:spcPct val="100000"/>
              </a:lnSpc>
              <a:spcBef>
                <a:spcPts val="300"/>
              </a:spcBef>
              <a:spcAft>
                <a:spcPts val="0"/>
              </a:spcAft>
              <a:buClr>
                <a:schemeClr val="accent6"/>
              </a:buClr>
              <a:buSzPts val="960"/>
              <a:buChar char="•"/>
              <a:defRPr b="0" i="0" sz="1200">
                <a:solidFill>
                  <a:schemeClr val="accent6"/>
                </a:solidFill>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354" name="Google Shape;354;p103"/>
          <p:cNvPicPr preferRelativeResize="0"/>
          <p:nvPr/>
        </p:nvPicPr>
        <p:blipFill rotWithShape="1">
          <a:blip r:embed="rId2">
            <a:alphaModFix/>
          </a:blip>
          <a:srcRect b="0" l="0" r="0" t="0"/>
          <a:stretch/>
        </p:blipFill>
        <p:spPr>
          <a:xfrm>
            <a:off x="0" y="4640580"/>
            <a:ext cx="6907193" cy="502920"/>
          </a:xfrm>
          <a:prstGeom prst="rect">
            <a:avLst/>
          </a:prstGeom>
          <a:noFill/>
          <a:ln>
            <a:noFill/>
          </a:ln>
        </p:spPr>
      </p:pic>
      <p:cxnSp>
        <p:nvCxnSpPr>
          <p:cNvPr id="355" name="Google Shape;355;p103"/>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cxnSp>
        <p:nvCxnSpPr>
          <p:cNvPr id="356" name="Google Shape;356;p103"/>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
        <p:nvSpPr>
          <p:cNvPr id="357" name="Google Shape;357;p103"/>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58" name="Google Shape;358;p103"/>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359" name="Google Shape;359;p103"/>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p:cSld name="Statement &amp; Quotes">
    <p:spTree>
      <p:nvGrpSpPr>
        <p:cNvPr id="360" name="Shape 360"/>
        <p:cNvGrpSpPr/>
        <p:nvPr/>
      </p:nvGrpSpPr>
      <p:grpSpPr>
        <a:xfrm>
          <a:off x="0" y="0"/>
          <a:ext cx="0" cy="0"/>
          <a:chOff x="0" y="0"/>
          <a:chExt cx="0" cy="0"/>
        </a:xfrm>
      </p:grpSpPr>
      <p:pic>
        <p:nvPicPr>
          <p:cNvPr id="361" name="Google Shape;361;p104"/>
          <p:cNvPicPr preferRelativeResize="0"/>
          <p:nvPr/>
        </p:nvPicPr>
        <p:blipFill rotWithShape="1">
          <a:blip r:embed="rId2">
            <a:alphaModFix/>
          </a:blip>
          <a:srcRect b="0" l="0" r="0" t="0"/>
          <a:stretch/>
        </p:blipFill>
        <p:spPr>
          <a:xfrm>
            <a:off x="0" y="0"/>
            <a:ext cx="9143999" cy="5143502"/>
          </a:xfrm>
          <a:prstGeom prst="rect">
            <a:avLst/>
          </a:prstGeom>
          <a:noFill/>
          <a:ln>
            <a:noFill/>
          </a:ln>
        </p:spPr>
      </p:pic>
      <p:sp>
        <p:nvSpPr>
          <p:cNvPr id="362" name="Google Shape;362;p104"/>
          <p:cNvSpPr txBox="1"/>
          <p:nvPr>
            <p:ph idx="1" type="body"/>
          </p:nvPr>
        </p:nvSpPr>
        <p:spPr>
          <a:xfrm>
            <a:off x="777240" y="1051999"/>
            <a:ext cx="7589400" cy="2194500"/>
          </a:xfrm>
          <a:prstGeom prst="rect">
            <a:avLst/>
          </a:prstGeom>
          <a:noFill/>
          <a:ln>
            <a:noFill/>
          </a:ln>
        </p:spPr>
        <p:txBody>
          <a:bodyPr anchorCtr="0" anchor="b" bIns="182875" lIns="0" spcFirstLastPara="1" rIns="0" wrap="square" tIns="182875">
            <a:noAutofit/>
          </a:bodyPr>
          <a:lstStyle>
            <a:lvl1pPr indent="-228600" lvl="0" marL="457200" algn="ctr">
              <a:lnSpc>
                <a:spcPct val="90000"/>
              </a:lnSpc>
              <a:spcBef>
                <a:spcPts val="450"/>
              </a:spcBef>
              <a:spcAft>
                <a:spcPts val="0"/>
              </a:spcAft>
              <a:buSzPts val="2880"/>
              <a:buNone/>
              <a:defRPr b="0" i="0" sz="3600" cap="none">
                <a:solidFill>
                  <a:schemeClr val="lt1"/>
                </a:solidFill>
                <a:latin typeface="Lato"/>
                <a:ea typeface="Lato"/>
                <a:cs typeface="Lato"/>
                <a:sym typeface="Lato"/>
              </a:defRPr>
            </a:lvl1pPr>
            <a:lvl2pPr indent="-320040" lvl="1" marL="914400" algn="l">
              <a:lnSpc>
                <a:spcPct val="100000"/>
              </a:lnSpc>
              <a:spcBef>
                <a:spcPts val="375"/>
              </a:spcBef>
              <a:spcAft>
                <a:spcPts val="0"/>
              </a:spcAft>
              <a:buSzPts val="1440"/>
              <a:buChar char="–"/>
              <a:defRPr/>
            </a:lvl2pPr>
            <a:lvl3pPr indent="-320039" lvl="2" marL="1371600" algn="l">
              <a:lnSpc>
                <a:spcPct val="100000"/>
              </a:lnSpc>
              <a:spcBef>
                <a:spcPts val="300"/>
              </a:spcBef>
              <a:spcAft>
                <a:spcPts val="0"/>
              </a:spcAft>
              <a:buSzPts val="1440"/>
              <a:buChar char="•"/>
              <a:defRPr/>
            </a:lvl3pPr>
            <a:lvl4pPr indent="-320039" lvl="3" marL="1828800" algn="l">
              <a:lnSpc>
                <a:spcPct val="100000"/>
              </a:lnSpc>
              <a:spcBef>
                <a:spcPts val="300"/>
              </a:spcBef>
              <a:spcAft>
                <a:spcPts val="0"/>
              </a:spcAft>
              <a:buSzPts val="1440"/>
              <a:buChar char="–"/>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3" name="Google Shape;363;p104"/>
          <p:cNvSpPr txBox="1"/>
          <p:nvPr>
            <p:ph idx="2" type="body"/>
          </p:nvPr>
        </p:nvSpPr>
        <p:spPr>
          <a:xfrm>
            <a:off x="777240" y="3246120"/>
            <a:ext cx="7589400" cy="365700"/>
          </a:xfrm>
          <a:prstGeom prst="rect">
            <a:avLst/>
          </a:prstGeom>
          <a:noFill/>
          <a:ln>
            <a:noFill/>
          </a:ln>
        </p:spPr>
        <p:txBody>
          <a:bodyPr anchorCtr="0" anchor="t" bIns="45700" lIns="0" spcFirstLastPara="1" rIns="91425" wrap="square" tIns="22850">
            <a:noAutofit/>
          </a:bodyPr>
          <a:lstStyle>
            <a:lvl1pPr indent="-228600" lvl="0" marL="457200" algn="ctr">
              <a:lnSpc>
                <a:spcPct val="100000"/>
              </a:lnSpc>
              <a:spcBef>
                <a:spcPts val="450"/>
              </a:spcBef>
              <a:spcAft>
                <a:spcPts val="0"/>
              </a:spcAft>
              <a:buSzPts val="1440"/>
              <a:buNone/>
              <a:defRPr b="0" i="0" sz="1800">
                <a:solidFill>
                  <a:srgbClr val="D8D8D8"/>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364" name="Google Shape;364;p104"/>
          <p:cNvPicPr preferRelativeResize="0"/>
          <p:nvPr/>
        </p:nvPicPr>
        <p:blipFill rotWithShape="1">
          <a:blip r:embed="rId3">
            <a:alphaModFix/>
          </a:blip>
          <a:srcRect b="0" l="0" r="0" t="0"/>
          <a:stretch/>
        </p:blipFill>
        <p:spPr>
          <a:xfrm>
            <a:off x="0" y="4640580"/>
            <a:ext cx="6907193" cy="502920"/>
          </a:xfrm>
          <a:prstGeom prst="rect">
            <a:avLst/>
          </a:prstGeom>
          <a:noFill/>
          <a:ln>
            <a:noFill/>
          </a:ln>
        </p:spPr>
      </p:pic>
      <p:sp>
        <p:nvSpPr>
          <p:cNvPr id="365" name="Google Shape;365;p10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66" name="Google Shape;366;p10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367" name="Google Shape;367;p10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IMAGE)">
  <p:cSld name="Statement &amp; Quotes (IMAGE)">
    <p:spTree>
      <p:nvGrpSpPr>
        <p:cNvPr id="368" name="Shape 368"/>
        <p:cNvGrpSpPr/>
        <p:nvPr/>
      </p:nvGrpSpPr>
      <p:grpSpPr>
        <a:xfrm>
          <a:off x="0" y="0"/>
          <a:ext cx="0" cy="0"/>
          <a:chOff x="0" y="0"/>
          <a:chExt cx="0" cy="0"/>
        </a:xfrm>
      </p:grpSpPr>
      <p:pic>
        <p:nvPicPr>
          <p:cNvPr id="369" name="Google Shape;369;p105"/>
          <p:cNvPicPr preferRelativeResize="0"/>
          <p:nvPr/>
        </p:nvPicPr>
        <p:blipFill rotWithShape="1">
          <a:blip r:embed="rId2">
            <a:alphaModFix/>
          </a:blip>
          <a:srcRect b="0" l="0" r="0" t="0"/>
          <a:stretch/>
        </p:blipFill>
        <p:spPr>
          <a:xfrm>
            <a:off x="0" y="0"/>
            <a:ext cx="9144002" cy="5143499"/>
          </a:xfrm>
          <a:prstGeom prst="rect">
            <a:avLst/>
          </a:prstGeom>
          <a:noFill/>
          <a:ln>
            <a:noFill/>
          </a:ln>
        </p:spPr>
      </p:pic>
      <p:pic>
        <p:nvPicPr>
          <p:cNvPr id="370" name="Google Shape;370;p105"/>
          <p:cNvPicPr preferRelativeResize="0"/>
          <p:nvPr/>
        </p:nvPicPr>
        <p:blipFill rotWithShape="1">
          <a:blip r:embed="rId3">
            <a:alphaModFix/>
          </a:blip>
          <a:srcRect b="0" l="0" r="0" t="0"/>
          <a:stretch/>
        </p:blipFill>
        <p:spPr>
          <a:xfrm>
            <a:off x="0" y="4640580"/>
            <a:ext cx="6907198" cy="502920"/>
          </a:xfrm>
          <a:prstGeom prst="rect">
            <a:avLst/>
          </a:prstGeom>
          <a:noFill/>
          <a:ln>
            <a:noFill/>
          </a:ln>
        </p:spPr>
      </p:pic>
      <p:sp>
        <p:nvSpPr>
          <p:cNvPr id="371" name="Google Shape;371;p105"/>
          <p:cNvSpPr txBox="1"/>
          <p:nvPr>
            <p:ph idx="1" type="body"/>
          </p:nvPr>
        </p:nvSpPr>
        <p:spPr>
          <a:xfrm>
            <a:off x="777240" y="3246120"/>
            <a:ext cx="7589400" cy="365700"/>
          </a:xfrm>
          <a:prstGeom prst="rect">
            <a:avLst/>
          </a:prstGeom>
          <a:noFill/>
          <a:ln>
            <a:noFill/>
          </a:ln>
        </p:spPr>
        <p:txBody>
          <a:bodyPr anchorCtr="0" anchor="t" bIns="45700" lIns="0" spcFirstLastPara="1" rIns="91425" wrap="square" tIns="22850">
            <a:noAutofit/>
          </a:bodyPr>
          <a:lstStyle>
            <a:lvl1pPr indent="-228600" lvl="0" marL="457200" algn="ctr">
              <a:lnSpc>
                <a:spcPct val="100000"/>
              </a:lnSpc>
              <a:spcBef>
                <a:spcPts val="450"/>
              </a:spcBef>
              <a:spcAft>
                <a:spcPts val="0"/>
              </a:spcAft>
              <a:buSzPts val="1440"/>
              <a:buNone/>
              <a:defRPr b="0" i="0" sz="1800">
                <a:solidFill>
                  <a:srgbClr val="D8D8D8"/>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2" name="Google Shape;372;p105"/>
          <p:cNvSpPr txBox="1"/>
          <p:nvPr>
            <p:ph idx="2" type="body"/>
          </p:nvPr>
        </p:nvSpPr>
        <p:spPr>
          <a:xfrm>
            <a:off x="777240" y="1051999"/>
            <a:ext cx="7589400" cy="2194500"/>
          </a:xfrm>
          <a:prstGeom prst="rect">
            <a:avLst/>
          </a:prstGeom>
          <a:noFill/>
          <a:ln>
            <a:noFill/>
          </a:ln>
        </p:spPr>
        <p:txBody>
          <a:bodyPr anchorCtr="0" anchor="b" bIns="182875" lIns="0" spcFirstLastPara="1" rIns="0" wrap="square" tIns="182875">
            <a:noAutofit/>
          </a:bodyPr>
          <a:lstStyle>
            <a:lvl1pPr indent="-228600" lvl="0" marL="457200" algn="ctr">
              <a:lnSpc>
                <a:spcPct val="90000"/>
              </a:lnSpc>
              <a:spcBef>
                <a:spcPts val="450"/>
              </a:spcBef>
              <a:spcAft>
                <a:spcPts val="0"/>
              </a:spcAft>
              <a:buSzPts val="2880"/>
              <a:buNone/>
              <a:defRPr b="0" i="0" sz="3600" cap="none">
                <a:solidFill>
                  <a:schemeClr val="lt1"/>
                </a:solidFill>
                <a:latin typeface="Lato"/>
                <a:ea typeface="Lato"/>
                <a:cs typeface="Lato"/>
                <a:sym typeface="Lato"/>
              </a:defRPr>
            </a:lvl1pPr>
            <a:lvl2pPr indent="-320040" lvl="1" marL="914400" algn="l">
              <a:lnSpc>
                <a:spcPct val="100000"/>
              </a:lnSpc>
              <a:spcBef>
                <a:spcPts val="375"/>
              </a:spcBef>
              <a:spcAft>
                <a:spcPts val="0"/>
              </a:spcAft>
              <a:buSzPts val="1440"/>
              <a:buChar char="–"/>
              <a:defRPr/>
            </a:lvl2pPr>
            <a:lvl3pPr indent="-320039" lvl="2" marL="1371600" algn="l">
              <a:lnSpc>
                <a:spcPct val="100000"/>
              </a:lnSpc>
              <a:spcBef>
                <a:spcPts val="300"/>
              </a:spcBef>
              <a:spcAft>
                <a:spcPts val="0"/>
              </a:spcAft>
              <a:buSzPts val="1440"/>
              <a:buChar char="•"/>
              <a:defRPr/>
            </a:lvl3pPr>
            <a:lvl4pPr indent="-320039" lvl="3" marL="1828800" algn="l">
              <a:lnSpc>
                <a:spcPct val="100000"/>
              </a:lnSpc>
              <a:spcBef>
                <a:spcPts val="300"/>
              </a:spcBef>
              <a:spcAft>
                <a:spcPts val="0"/>
              </a:spcAft>
              <a:buSzPts val="1440"/>
              <a:buChar char="–"/>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3" name="Google Shape;373;p105"/>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828282"/>
                </a:solidFill>
                <a:latin typeface="Roboto"/>
                <a:ea typeface="Roboto"/>
                <a:cs typeface="Roboto"/>
                <a:sym typeface="Roboto"/>
              </a:rPr>
              <a:t>© 2020 Cloudera, Inc. All rights reserved.</a:t>
            </a:r>
            <a:endParaRPr b="0" i="0" sz="1400" u="none" cap="none" strike="noStrike">
              <a:solidFill>
                <a:srgbClr val="828282"/>
              </a:solidFill>
              <a:latin typeface="Arial"/>
              <a:ea typeface="Arial"/>
              <a:cs typeface="Arial"/>
              <a:sym typeface="Arial"/>
            </a:endParaRPr>
          </a:p>
        </p:txBody>
      </p:sp>
      <p:sp>
        <p:nvSpPr>
          <p:cNvPr id="374" name="Google Shape;374;p10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75" name="Google Shape;375;p105"/>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Blank w/ Footer">
  <p:cSld name="Multi-use Blank w/ Footer">
    <p:spTree>
      <p:nvGrpSpPr>
        <p:cNvPr id="42" name="Shape 42"/>
        <p:cNvGrpSpPr/>
        <p:nvPr/>
      </p:nvGrpSpPr>
      <p:grpSpPr>
        <a:xfrm>
          <a:off x="0" y="0"/>
          <a:ext cx="0" cy="0"/>
          <a:chOff x="0" y="0"/>
          <a:chExt cx="0" cy="0"/>
        </a:xfrm>
      </p:grpSpPr>
      <p:pic>
        <p:nvPicPr>
          <p:cNvPr id="43" name="Google Shape;43;p46"/>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44" name="Google Shape;44;p4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45" name="Google Shape;45;p4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46" name="Google Shape;46;p4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Image">
  <p:cSld name="Info &amp; Image">
    <p:spTree>
      <p:nvGrpSpPr>
        <p:cNvPr id="376" name="Shape 376"/>
        <p:cNvGrpSpPr/>
        <p:nvPr/>
      </p:nvGrpSpPr>
      <p:grpSpPr>
        <a:xfrm>
          <a:off x="0" y="0"/>
          <a:ext cx="0" cy="0"/>
          <a:chOff x="0" y="0"/>
          <a:chExt cx="0" cy="0"/>
        </a:xfrm>
      </p:grpSpPr>
      <p:sp>
        <p:nvSpPr>
          <p:cNvPr id="377" name="Google Shape;377;p106"/>
          <p:cNvSpPr/>
          <p:nvPr/>
        </p:nvSpPr>
        <p:spPr>
          <a:xfrm>
            <a:off x="419100" y="640080"/>
            <a:ext cx="2377500" cy="1325100"/>
          </a:xfrm>
          <a:prstGeom prst="rect">
            <a:avLst/>
          </a:prstGeom>
          <a:solidFill>
            <a:srgbClr val="3A464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378" name="Google Shape;378;p106"/>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lt1"/>
              </a:buClr>
              <a:buSzPts val="2000"/>
              <a:buFont typeface="Lato"/>
              <a:buNone/>
              <a:defRPr b="0" i="0" sz="20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79" name="Google Shape;379;p106"/>
          <p:cNvSpPr txBox="1"/>
          <p:nvPr>
            <p:ph idx="1" type="body"/>
          </p:nvPr>
        </p:nvSpPr>
        <p:spPr>
          <a:xfrm>
            <a:off x="419100" y="2103120"/>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chemeClr val="lt1"/>
              </a:buClr>
              <a:buSzPts val="960"/>
              <a:buFont typeface="Arial"/>
              <a:buChar char="•"/>
              <a:defRPr b="0" i="0" sz="1200">
                <a:solidFill>
                  <a:srgbClr val="D8D8D8"/>
                </a:solidFill>
                <a:latin typeface="Roboto"/>
                <a:ea typeface="Roboto"/>
                <a:cs typeface="Roboto"/>
                <a:sym typeface="Roboto"/>
              </a:defRPr>
            </a:lvl1pPr>
            <a:lvl2pPr indent="-289560" lvl="1" marL="914400" algn="l">
              <a:lnSpc>
                <a:spcPct val="100000"/>
              </a:lnSpc>
              <a:spcBef>
                <a:spcPts val="600"/>
              </a:spcBef>
              <a:spcAft>
                <a:spcPts val="0"/>
              </a:spcAft>
              <a:buClr>
                <a:schemeClr val="lt1"/>
              </a:buClr>
              <a:buSzPts val="960"/>
              <a:buFont typeface="Noto Sans Symbols"/>
              <a:buChar char="●"/>
              <a:defRPr b="0" i="0" sz="1200">
                <a:solidFill>
                  <a:srgbClr val="D8D8D8"/>
                </a:solidFill>
                <a:latin typeface="Roboto"/>
                <a:ea typeface="Roboto"/>
                <a:cs typeface="Roboto"/>
                <a:sym typeface="Roboto"/>
              </a:defRPr>
            </a:lvl2pPr>
            <a:lvl3pPr indent="-289560" lvl="2" marL="1371600" algn="l">
              <a:lnSpc>
                <a:spcPct val="100000"/>
              </a:lnSpc>
              <a:spcBef>
                <a:spcPts val="600"/>
              </a:spcBef>
              <a:spcAft>
                <a:spcPts val="0"/>
              </a:spcAft>
              <a:buClr>
                <a:schemeClr val="lt1"/>
              </a:buClr>
              <a:buSzPts val="960"/>
              <a:buChar char="•"/>
              <a:defRPr b="0" i="0" sz="1200">
                <a:solidFill>
                  <a:srgbClr val="D8D8D8"/>
                </a:solidFill>
                <a:latin typeface="Roboto"/>
                <a:ea typeface="Roboto"/>
                <a:cs typeface="Roboto"/>
                <a:sym typeface="Roboto"/>
              </a:defRPr>
            </a:lvl3pPr>
            <a:lvl4pPr indent="-289560" lvl="3" marL="1828800" algn="l">
              <a:lnSpc>
                <a:spcPct val="100000"/>
              </a:lnSpc>
              <a:spcBef>
                <a:spcPts val="600"/>
              </a:spcBef>
              <a:spcAft>
                <a:spcPts val="0"/>
              </a:spcAft>
              <a:buClr>
                <a:schemeClr val="lt1"/>
              </a:buClr>
              <a:buSzPts val="960"/>
              <a:buFont typeface="Noto Sans Symbols"/>
              <a:buChar char="●"/>
              <a:defRPr b="0" i="0" sz="1200">
                <a:solidFill>
                  <a:srgbClr val="D8D8D8"/>
                </a:solidFill>
                <a:latin typeface="Roboto"/>
                <a:ea typeface="Roboto"/>
                <a:cs typeface="Roboto"/>
                <a:sym typeface="Roboto"/>
              </a:defRPr>
            </a:lvl4pPr>
            <a:lvl5pPr indent="-289560" lvl="4" marL="2286000" algn="l">
              <a:lnSpc>
                <a:spcPct val="100000"/>
              </a:lnSpc>
              <a:spcBef>
                <a:spcPts val="600"/>
              </a:spcBef>
              <a:spcAft>
                <a:spcPts val="0"/>
              </a:spcAft>
              <a:buClr>
                <a:schemeClr val="lt1"/>
              </a:buClr>
              <a:buSzPts val="960"/>
              <a:buChar char="•"/>
              <a:defRPr b="0" i="0" sz="1200">
                <a:solidFill>
                  <a:srgbClr val="D8D8D8"/>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380" name="Google Shape;380;p106"/>
          <p:cNvPicPr preferRelativeResize="0"/>
          <p:nvPr/>
        </p:nvPicPr>
        <p:blipFill rotWithShape="1">
          <a:blip r:embed="rId2">
            <a:alphaModFix/>
          </a:blip>
          <a:srcRect b="0" l="0" r="0" t="0"/>
          <a:stretch/>
        </p:blipFill>
        <p:spPr>
          <a:xfrm>
            <a:off x="0" y="4640580"/>
            <a:ext cx="6907193" cy="502920"/>
          </a:xfrm>
          <a:prstGeom prst="rect">
            <a:avLst/>
          </a:prstGeom>
          <a:noFill/>
          <a:ln>
            <a:noFill/>
          </a:ln>
        </p:spPr>
      </p:pic>
      <p:cxnSp>
        <p:nvCxnSpPr>
          <p:cNvPr id="381" name="Google Shape;381;p106"/>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382" name="Google Shape;382;p106"/>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383" name="Google Shape;383;p10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84" name="Google Shape;384;p10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385" name="Google Shape;385;p10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rid">
  <p:cSld name="Picture Grid">
    <p:spTree>
      <p:nvGrpSpPr>
        <p:cNvPr id="386" name="Shape 386"/>
        <p:cNvGrpSpPr/>
        <p:nvPr/>
      </p:nvGrpSpPr>
      <p:grpSpPr>
        <a:xfrm>
          <a:off x="0" y="0"/>
          <a:ext cx="0" cy="0"/>
          <a:chOff x="0" y="0"/>
          <a:chExt cx="0" cy="0"/>
        </a:xfrm>
      </p:grpSpPr>
      <p:sp>
        <p:nvSpPr>
          <p:cNvPr id="387" name="Google Shape;387;p107"/>
          <p:cNvSpPr/>
          <p:nvPr/>
        </p:nvSpPr>
        <p:spPr>
          <a:xfrm>
            <a:off x="7185313" y="4657725"/>
            <a:ext cx="1549200" cy="485700"/>
          </a:xfrm>
          <a:prstGeom prst="rect">
            <a:avLst/>
          </a:prstGeom>
          <a:solidFill>
            <a:srgbClr val="2D3C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388" name="Google Shape;388;p107"/>
          <p:cNvSpPr txBox="1"/>
          <p:nvPr/>
        </p:nvSpPr>
        <p:spPr>
          <a:xfrm>
            <a:off x="8478789" y="4882122"/>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B4B4B4"/>
              </a:solidFill>
              <a:latin typeface="Roboto"/>
              <a:ea typeface="Roboto"/>
              <a:cs typeface="Roboto"/>
              <a:sym typeface="Roboto"/>
            </a:endParaRPr>
          </a:p>
        </p:txBody>
      </p:sp>
      <p:sp>
        <p:nvSpPr>
          <p:cNvPr id="389" name="Google Shape;389;p107"/>
          <p:cNvSpPr/>
          <p:nvPr/>
        </p:nvSpPr>
        <p:spPr>
          <a:xfrm>
            <a:off x="3821345" y="2480310"/>
            <a:ext cx="1508760" cy="183788"/>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390" name="Google Shape;390;p10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91" name="Google Shape;391;p10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Chart">
  <p:cSld name="Info &amp; Chart">
    <p:spTree>
      <p:nvGrpSpPr>
        <p:cNvPr id="392" name="Shape 392"/>
        <p:cNvGrpSpPr/>
        <p:nvPr/>
      </p:nvGrpSpPr>
      <p:grpSpPr>
        <a:xfrm>
          <a:off x="0" y="0"/>
          <a:ext cx="0" cy="0"/>
          <a:chOff x="0" y="0"/>
          <a:chExt cx="0" cy="0"/>
        </a:xfrm>
      </p:grpSpPr>
      <p:sp>
        <p:nvSpPr>
          <p:cNvPr id="393" name="Google Shape;393;p108"/>
          <p:cNvSpPr/>
          <p:nvPr>
            <p:ph idx="2" type="chart"/>
          </p:nvPr>
        </p:nvSpPr>
        <p:spPr>
          <a:xfrm>
            <a:off x="2959627" y="640080"/>
            <a:ext cx="5765400" cy="3840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50"/>
              </a:spcBef>
              <a:spcAft>
                <a:spcPts val="0"/>
              </a:spcAft>
              <a:buClr>
                <a:schemeClr val="lt1"/>
              </a:buClr>
              <a:buSzPts val="1440"/>
              <a:buFont typeface="Arial"/>
              <a:buChar char="•"/>
              <a:defRPr b="0" i="0" sz="1800" u="none" cap="none" strike="noStrike">
                <a:solidFill>
                  <a:srgbClr val="D8D8D8"/>
                </a:solidFill>
                <a:latin typeface="Roboto"/>
                <a:ea typeface="Roboto"/>
                <a:cs typeface="Roboto"/>
                <a:sym typeface="Roboto"/>
              </a:defRPr>
            </a:lvl1pPr>
            <a:lvl2pPr lvl="1" marR="0" rtl="0" algn="l">
              <a:lnSpc>
                <a:spcPct val="100000"/>
              </a:lnSpc>
              <a:spcBef>
                <a:spcPts val="375"/>
              </a:spcBef>
              <a:spcAft>
                <a:spcPts val="0"/>
              </a:spcAft>
              <a:buClr>
                <a:schemeClr val="lt1"/>
              </a:buClr>
              <a:buSzPts val="1200"/>
              <a:buFont typeface="Arial"/>
              <a:buChar char="•"/>
              <a:defRPr b="0" i="0" sz="1500" u="none" cap="none" strike="noStrike">
                <a:solidFill>
                  <a:srgbClr val="D8D8D8"/>
                </a:solidFill>
                <a:latin typeface="Roboto"/>
                <a:ea typeface="Roboto"/>
                <a:cs typeface="Roboto"/>
                <a:sym typeface="Roboto"/>
              </a:defRPr>
            </a:lvl2pPr>
            <a:lvl3pPr lvl="2" marR="0" rtl="0" algn="l">
              <a:lnSpc>
                <a:spcPct val="100000"/>
              </a:lnSpc>
              <a:spcBef>
                <a:spcPts val="300"/>
              </a:spcBef>
              <a:spcAft>
                <a:spcPts val="0"/>
              </a:spcAft>
              <a:buClr>
                <a:schemeClr val="lt1"/>
              </a:buClr>
              <a:buSzPts val="960"/>
              <a:buFont typeface="Arial"/>
              <a:buChar char="•"/>
              <a:defRPr b="0" i="0" sz="1200" u="none" cap="none" strike="noStrike">
                <a:solidFill>
                  <a:srgbClr val="D8D8D8"/>
                </a:solidFill>
                <a:latin typeface="Roboto"/>
                <a:ea typeface="Roboto"/>
                <a:cs typeface="Roboto"/>
                <a:sym typeface="Roboto"/>
              </a:defRPr>
            </a:lvl3pPr>
            <a:lvl4pPr lvl="3" marR="0" rtl="0" algn="l">
              <a:lnSpc>
                <a:spcPct val="100000"/>
              </a:lnSpc>
              <a:spcBef>
                <a:spcPts val="300"/>
              </a:spcBef>
              <a:spcAft>
                <a:spcPts val="0"/>
              </a:spcAft>
              <a:buClr>
                <a:schemeClr val="lt1"/>
              </a:buClr>
              <a:buSzPts val="960"/>
              <a:buFont typeface="Arial"/>
              <a:buChar char="•"/>
              <a:defRPr b="0" i="0" sz="1200" u="none" cap="none" strike="noStrike">
                <a:solidFill>
                  <a:srgbClr val="D8D8D8"/>
                </a:solidFill>
                <a:latin typeface="Roboto"/>
                <a:ea typeface="Roboto"/>
                <a:cs typeface="Roboto"/>
                <a:sym typeface="Roboto"/>
              </a:defRPr>
            </a:lvl4pPr>
            <a:lvl5pPr lvl="4" marR="0" rtl="0" algn="l">
              <a:lnSpc>
                <a:spcPct val="100000"/>
              </a:lnSpc>
              <a:spcBef>
                <a:spcPts val="300"/>
              </a:spcBef>
              <a:spcAft>
                <a:spcPts val="0"/>
              </a:spcAft>
              <a:buClr>
                <a:schemeClr val="lt1"/>
              </a:buClr>
              <a:buSzPts val="840"/>
              <a:buFont typeface="Arial"/>
              <a:buChar char="•"/>
              <a:defRPr b="0" i="0" sz="1050" u="none" cap="none" strike="noStrike">
                <a:solidFill>
                  <a:srgbClr val="D8D8D8"/>
                </a:solidFill>
                <a:latin typeface="Roboto"/>
                <a:ea typeface="Roboto"/>
                <a:cs typeface="Roboto"/>
                <a:sym typeface="Roboto"/>
              </a:defRPr>
            </a:lvl5pPr>
            <a:lvl6pPr lvl="5"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lvl="6"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
        <p:nvSpPr>
          <p:cNvPr id="394" name="Google Shape;394;p108"/>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lt1"/>
              </a:buClr>
              <a:buSzPts val="2000"/>
              <a:buFont typeface="Lato"/>
              <a:buNone/>
              <a:defRPr b="0" i="0" sz="20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5" name="Google Shape;395;p108"/>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chemeClr val="lt1"/>
              </a:buClr>
              <a:buSzPts val="960"/>
              <a:buFont typeface="Arial"/>
              <a:buChar char="•"/>
              <a:defRPr b="0" i="0" sz="1200">
                <a:solidFill>
                  <a:srgbClr val="D8D8D8"/>
                </a:solidFill>
                <a:latin typeface="Roboto"/>
                <a:ea typeface="Roboto"/>
                <a:cs typeface="Roboto"/>
                <a:sym typeface="Roboto"/>
              </a:defRPr>
            </a:lvl1pPr>
            <a:lvl2pPr indent="-289560" lvl="1" marL="914400" algn="l">
              <a:lnSpc>
                <a:spcPct val="100000"/>
              </a:lnSpc>
              <a:spcBef>
                <a:spcPts val="600"/>
              </a:spcBef>
              <a:spcAft>
                <a:spcPts val="0"/>
              </a:spcAft>
              <a:buClr>
                <a:schemeClr val="lt1"/>
              </a:buClr>
              <a:buSzPts val="960"/>
              <a:buChar char="–"/>
              <a:defRPr b="0" i="0" sz="1200">
                <a:solidFill>
                  <a:srgbClr val="D8D8D8"/>
                </a:solidFill>
                <a:latin typeface="Roboto"/>
                <a:ea typeface="Roboto"/>
                <a:cs typeface="Roboto"/>
                <a:sym typeface="Roboto"/>
              </a:defRPr>
            </a:lvl2pPr>
            <a:lvl3pPr indent="-289560" lvl="2" marL="1371600" algn="l">
              <a:lnSpc>
                <a:spcPct val="100000"/>
              </a:lnSpc>
              <a:spcBef>
                <a:spcPts val="600"/>
              </a:spcBef>
              <a:spcAft>
                <a:spcPts val="0"/>
              </a:spcAft>
              <a:buClr>
                <a:schemeClr val="lt1"/>
              </a:buClr>
              <a:buSzPts val="960"/>
              <a:buChar char="•"/>
              <a:defRPr b="0" i="0" sz="1200">
                <a:solidFill>
                  <a:srgbClr val="D8D8D8"/>
                </a:solidFill>
                <a:latin typeface="Roboto"/>
                <a:ea typeface="Roboto"/>
                <a:cs typeface="Roboto"/>
                <a:sym typeface="Roboto"/>
              </a:defRPr>
            </a:lvl3pPr>
            <a:lvl4pPr indent="-289560" lvl="3" marL="1828800" algn="l">
              <a:lnSpc>
                <a:spcPct val="100000"/>
              </a:lnSpc>
              <a:spcBef>
                <a:spcPts val="600"/>
              </a:spcBef>
              <a:spcAft>
                <a:spcPts val="0"/>
              </a:spcAft>
              <a:buClr>
                <a:schemeClr val="lt1"/>
              </a:buClr>
              <a:buSzPts val="960"/>
              <a:buChar char="–"/>
              <a:defRPr b="0" i="0" sz="1200">
                <a:solidFill>
                  <a:srgbClr val="D8D8D8"/>
                </a:solidFill>
                <a:latin typeface="Roboto"/>
                <a:ea typeface="Roboto"/>
                <a:cs typeface="Roboto"/>
                <a:sym typeface="Roboto"/>
              </a:defRPr>
            </a:lvl4pPr>
            <a:lvl5pPr indent="-289560" lvl="4" marL="2286000" algn="l">
              <a:lnSpc>
                <a:spcPct val="100000"/>
              </a:lnSpc>
              <a:spcBef>
                <a:spcPts val="600"/>
              </a:spcBef>
              <a:spcAft>
                <a:spcPts val="0"/>
              </a:spcAft>
              <a:buClr>
                <a:schemeClr val="lt1"/>
              </a:buClr>
              <a:buSzPts val="960"/>
              <a:buChar char="•"/>
              <a:defRPr b="0" i="0" sz="1200">
                <a:solidFill>
                  <a:srgbClr val="D8D8D8"/>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396" name="Google Shape;396;p108"/>
          <p:cNvPicPr preferRelativeResize="0"/>
          <p:nvPr/>
        </p:nvPicPr>
        <p:blipFill rotWithShape="1">
          <a:blip r:embed="rId2">
            <a:alphaModFix/>
          </a:blip>
          <a:srcRect b="0" l="0" r="0" t="0"/>
          <a:stretch/>
        </p:blipFill>
        <p:spPr>
          <a:xfrm>
            <a:off x="0" y="4640580"/>
            <a:ext cx="6907193" cy="502920"/>
          </a:xfrm>
          <a:prstGeom prst="rect">
            <a:avLst/>
          </a:prstGeom>
          <a:noFill/>
          <a:ln>
            <a:noFill/>
          </a:ln>
        </p:spPr>
      </p:pic>
      <p:cxnSp>
        <p:nvCxnSpPr>
          <p:cNvPr id="397" name="Google Shape;397;p108"/>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398" name="Google Shape;398;p108"/>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399" name="Google Shape;399;p10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400" name="Google Shape;400;p10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401" name="Google Shape;401;p10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ORANGE)">
  <p:cSld name="Rain (ORANGE)">
    <p:bg>
      <p:bgPr>
        <a:solidFill>
          <a:schemeClr val="accent1"/>
        </a:solidFill>
      </p:bgPr>
    </p:bg>
    <p:spTree>
      <p:nvGrpSpPr>
        <p:cNvPr id="402" name="Shape 402"/>
        <p:cNvGrpSpPr/>
        <p:nvPr/>
      </p:nvGrpSpPr>
      <p:grpSpPr>
        <a:xfrm>
          <a:off x="0" y="0"/>
          <a:ext cx="0" cy="0"/>
          <a:chOff x="0" y="0"/>
          <a:chExt cx="0" cy="0"/>
        </a:xfrm>
      </p:grpSpPr>
      <p:pic>
        <p:nvPicPr>
          <p:cNvPr id="403" name="Google Shape;403;p109"/>
          <p:cNvPicPr preferRelativeResize="0"/>
          <p:nvPr/>
        </p:nvPicPr>
        <p:blipFill rotWithShape="1">
          <a:blip r:embed="rId2">
            <a:alphaModFix/>
          </a:blip>
          <a:srcRect b="0" l="0" r="0" t="0"/>
          <a:stretch/>
        </p:blipFill>
        <p:spPr>
          <a:xfrm>
            <a:off x="0" y="0"/>
            <a:ext cx="9132727" cy="5143498"/>
          </a:xfrm>
          <a:prstGeom prst="rect">
            <a:avLst/>
          </a:prstGeom>
          <a:noFill/>
          <a:ln>
            <a:noFill/>
          </a:ln>
        </p:spPr>
      </p:pic>
      <p:pic>
        <p:nvPicPr>
          <p:cNvPr id="404" name="Google Shape;404;p109"/>
          <p:cNvPicPr preferRelativeResize="0"/>
          <p:nvPr/>
        </p:nvPicPr>
        <p:blipFill rotWithShape="1">
          <a:blip r:embed="rId3">
            <a:alphaModFix/>
          </a:blip>
          <a:srcRect b="0" l="0" r="0" t="0"/>
          <a:stretch/>
        </p:blipFill>
        <p:spPr>
          <a:xfrm>
            <a:off x="0" y="4640580"/>
            <a:ext cx="6907193" cy="502920"/>
          </a:xfrm>
          <a:prstGeom prst="rect">
            <a:avLst/>
          </a:prstGeom>
          <a:noFill/>
          <a:ln>
            <a:noFill/>
          </a:ln>
        </p:spPr>
      </p:pic>
      <p:sp>
        <p:nvSpPr>
          <p:cNvPr id="405" name="Google Shape;405;p10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406" name="Google Shape;406;p10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
        <p:nvSpPr>
          <p:cNvPr id="407" name="Google Shape;407;p10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BLUE)">
  <p:cSld name="Rain (BLUE)">
    <p:bg>
      <p:bgPr>
        <a:solidFill>
          <a:schemeClr val="accent3"/>
        </a:solidFill>
      </p:bgPr>
    </p:bg>
    <p:spTree>
      <p:nvGrpSpPr>
        <p:cNvPr id="408" name="Shape 408"/>
        <p:cNvGrpSpPr/>
        <p:nvPr/>
      </p:nvGrpSpPr>
      <p:grpSpPr>
        <a:xfrm>
          <a:off x="0" y="0"/>
          <a:ext cx="0" cy="0"/>
          <a:chOff x="0" y="0"/>
          <a:chExt cx="0" cy="0"/>
        </a:xfrm>
      </p:grpSpPr>
      <p:pic>
        <p:nvPicPr>
          <p:cNvPr id="409" name="Google Shape;409;p110"/>
          <p:cNvPicPr preferRelativeResize="0"/>
          <p:nvPr/>
        </p:nvPicPr>
        <p:blipFill rotWithShape="1">
          <a:blip r:embed="rId2">
            <a:alphaModFix/>
          </a:blip>
          <a:srcRect b="0" l="0" r="0" t="0"/>
          <a:stretch/>
        </p:blipFill>
        <p:spPr>
          <a:xfrm>
            <a:off x="0" y="0"/>
            <a:ext cx="9132727" cy="5143498"/>
          </a:xfrm>
          <a:prstGeom prst="rect">
            <a:avLst/>
          </a:prstGeom>
          <a:noFill/>
          <a:ln>
            <a:noFill/>
          </a:ln>
        </p:spPr>
      </p:pic>
      <p:pic>
        <p:nvPicPr>
          <p:cNvPr id="410" name="Google Shape;410;p110"/>
          <p:cNvPicPr preferRelativeResize="0"/>
          <p:nvPr/>
        </p:nvPicPr>
        <p:blipFill rotWithShape="1">
          <a:blip r:embed="rId3">
            <a:alphaModFix/>
          </a:blip>
          <a:srcRect b="0" l="0" r="0" t="0"/>
          <a:stretch/>
        </p:blipFill>
        <p:spPr>
          <a:xfrm>
            <a:off x="0" y="4640580"/>
            <a:ext cx="6907193" cy="502920"/>
          </a:xfrm>
          <a:prstGeom prst="rect">
            <a:avLst/>
          </a:prstGeom>
          <a:noFill/>
          <a:ln>
            <a:noFill/>
          </a:ln>
        </p:spPr>
      </p:pic>
      <p:sp>
        <p:nvSpPr>
          <p:cNvPr id="411" name="Google Shape;411;p110"/>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412" name="Google Shape;412;p11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pic>
        <p:nvPicPr>
          <p:cNvPr id="413" name="Google Shape;413;p110"/>
          <p:cNvPicPr preferRelativeResize="0"/>
          <p:nvPr/>
        </p:nvPicPr>
        <p:blipFill rotWithShape="1">
          <a:blip r:embed="rId4">
            <a:alphaModFix/>
          </a:blip>
          <a:srcRect b="0" l="0" r="0" t="0"/>
          <a:stretch/>
        </p:blipFill>
        <p:spPr>
          <a:xfrm>
            <a:off x="411475" y="4852150"/>
            <a:ext cx="1299606" cy="91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MINT)">
  <p:cSld name="Rain (MINT)">
    <p:bg>
      <p:bgPr>
        <a:solidFill>
          <a:schemeClr val="accent2"/>
        </a:solidFill>
      </p:bgPr>
    </p:bg>
    <p:spTree>
      <p:nvGrpSpPr>
        <p:cNvPr id="414" name="Shape 414"/>
        <p:cNvGrpSpPr/>
        <p:nvPr/>
      </p:nvGrpSpPr>
      <p:grpSpPr>
        <a:xfrm>
          <a:off x="0" y="0"/>
          <a:ext cx="0" cy="0"/>
          <a:chOff x="0" y="0"/>
          <a:chExt cx="0" cy="0"/>
        </a:xfrm>
      </p:grpSpPr>
      <p:pic>
        <p:nvPicPr>
          <p:cNvPr id="415" name="Google Shape;415;p111"/>
          <p:cNvPicPr preferRelativeResize="0"/>
          <p:nvPr/>
        </p:nvPicPr>
        <p:blipFill rotWithShape="1">
          <a:blip r:embed="rId2">
            <a:alphaModFix/>
          </a:blip>
          <a:srcRect b="0" l="0" r="0" t="0"/>
          <a:stretch/>
        </p:blipFill>
        <p:spPr>
          <a:xfrm>
            <a:off x="0" y="0"/>
            <a:ext cx="9132727" cy="5143498"/>
          </a:xfrm>
          <a:prstGeom prst="rect">
            <a:avLst/>
          </a:prstGeom>
          <a:noFill/>
          <a:ln>
            <a:noFill/>
          </a:ln>
        </p:spPr>
      </p:pic>
      <p:pic>
        <p:nvPicPr>
          <p:cNvPr id="416" name="Google Shape;416;p111"/>
          <p:cNvPicPr preferRelativeResize="0"/>
          <p:nvPr/>
        </p:nvPicPr>
        <p:blipFill rotWithShape="1">
          <a:blip r:embed="rId3">
            <a:alphaModFix/>
          </a:blip>
          <a:srcRect b="0" l="0" r="0" t="0"/>
          <a:stretch/>
        </p:blipFill>
        <p:spPr>
          <a:xfrm>
            <a:off x="0" y="4640580"/>
            <a:ext cx="6907193" cy="502920"/>
          </a:xfrm>
          <a:prstGeom prst="rect">
            <a:avLst/>
          </a:prstGeom>
          <a:noFill/>
          <a:ln>
            <a:noFill/>
          </a:ln>
        </p:spPr>
      </p:pic>
      <p:sp>
        <p:nvSpPr>
          <p:cNvPr id="417" name="Google Shape;417;p11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418" name="Google Shape;418;p11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pic>
        <p:nvPicPr>
          <p:cNvPr id="419" name="Google Shape;419;p111"/>
          <p:cNvPicPr preferRelativeResize="0"/>
          <p:nvPr/>
        </p:nvPicPr>
        <p:blipFill rotWithShape="1">
          <a:blip r:embed="rId4">
            <a:alphaModFix/>
          </a:blip>
          <a:srcRect b="0" l="0" r="0" t="0"/>
          <a:stretch/>
        </p:blipFill>
        <p:spPr>
          <a:xfrm>
            <a:off x="411475" y="4852150"/>
            <a:ext cx="1299606" cy="91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ner Big Data Lines">
  <p:cSld name="Corner Diags (Animated)">
    <p:spTree>
      <p:nvGrpSpPr>
        <p:cNvPr id="420" name="Shape 420"/>
        <p:cNvGrpSpPr/>
        <p:nvPr/>
      </p:nvGrpSpPr>
      <p:grpSpPr>
        <a:xfrm>
          <a:off x="0" y="0"/>
          <a:ext cx="0" cy="0"/>
          <a:chOff x="0" y="0"/>
          <a:chExt cx="0" cy="0"/>
        </a:xfrm>
      </p:grpSpPr>
      <p:sp>
        <p:nvSpPr>
          <p:cNvPr id="421" name="Google Shape;421;p112"/>
          <p:cNvSpPr/>
          <p:nvPr/>
        </p:nvSpPr>
        <p:spPr>
          <a:xfrm>
            <a:off x="3949887" y="2100263"/>
            <a:ext cx="4396800" cy="3043200"/>
          </a:xfrm>
          <a:prstGeom prst="parallelogram">
            <a:avLst>
              <a:gd fmla="val 100155" name="adj"/>
            </a:avLst>
          </a:prstGeom>
          <a:solidFill>
            <a:srgbClr val="172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422" name="Google Shape;422;p112"/>
          <p:cNvSpPr/>
          <p:nvPr/>
        </p:nvSpPr>
        <p:spPr>
          <a:xfrm>
            <a:off x="2518941" y="0"/>
            <a:ext cx="6583800" cy="5143500"/>
          </a:xfrm>
          <a:prstGeom prst="parallelogram">
            <a:avLst>
              <a:gd fmla="val 100155" name="adj"/>
            </a:avLst>
          </a:prstGeom>
          <a:solidFill>
            <a:srgbClr val="172C34">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423" name="Google Shape;423;p112"/>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172C34">
              <a:alpha val="3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424" name="Google Shape;424;p112"/>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172C34">
              <a:alpha val="3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425" name="Google Shape;425;p112"/>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172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ORANGE)">
  <p:cSld name="Blank NO Footer (ORANGE)">
    <p:bg>
      <p:bgPr>
        <a:solidFill>
          <a:schemeClr val="accent1"/>
        </a:solidFill>
      </p:bgPr>
    </p:bg>
    <p:spTree>
      <p:nvGrpSpPr>
        <p:cNvPr id="426" name="Shape 426"/>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WHITE)">
  <p:cSld name="Blank NO Footer (WHITE)">
    <p:bg>
      <p:bgPr>
        <a:solidFill>
          <a:schemeClr val="lt1"/>
        </a:solidFill>
      </p:bgPr>
    </p:bg>
    <p:spTree>
      <p:nvGrpSpPr>
        <p:cNvPr id="427" name="Shape 427"/>
        <p:cNvGrpSpPr/>
        <p:nvPr/>
      </p:nvGrpSpPr>
      <p:grpSpPr>
        <a:xfrm>
          <a:off x="0" y="0"/>
          <a:ext cx="0" cy="0"/>
          <a:chOff x="0" y="0"/>
          <a:chExt cx="0" cy="0"/>
        </a:xfrm>
      </p:grpSpPr>
      <p:sp>
        <p:nvSpPr>
          <p:cNvPr id="428" name="Google Shape;428;p11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429" name="Google Shape;429;p11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DARK)">
  <p:cSld name="Blank NO Footer (DARK)">
    <p:bg>
      <p:bgPr>
        <a:solidFill>
          <a:srgbClr val="2D3C44"/>
        </a:solidFill>
      </p:bgPr>
    </p:bg>
    <p:spTree>
      <p:nvGrpSpPr>
        <p:cNvPr id="430" name="Shape 430"/>
        <p:cNvGrpSpPr/>
        <p:nvPr/>
      </p:nvGrpSpPr>
      <p:grpSpPr>
        <a:xfrm>
          <a:off x="0" y="0"/>
          <a:ext cx="0" cy="0"/>
          <a:chOff x="0" y="0"/>
          <a:chExt cx="0" cy="0"/>
        </a:xfrm>
      </p:grpSpPr>
      <p:sp>
        <p:nvSpPr>
          <p:cNvPr id="431" name="Google Shape;431;p115"/>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2020 Cloudera, Inc. All rights reserved.</a:t>
            </a:r>
            <a:endParaRPr b="0" i="0" sz="1400" u="none" cap="none" strike="noStrike">
              <a:solidFill>
                <a:srgbClr val="BFBFBF"/>
              </a:solidFill>
              <a:latin typeface="Arial"/>
              <a:ea typeface="Arial"/>
              <a:cs typeface="Arial"/>
              <a:sym typeface="Arial"/>
            </a:endParaRPr>
          </a:p>
        </p:txBody>
      </p:sp>
      <p:sp>
        <p:nvSpPr>
          <p:cNvPr id="432" name="Google Shape;432;p11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47" name="Shape 47"/>
        <p:cNvGrpSpPr/>
        <p:nvPr/>
      </p:nvGrpSpPr>
      <p:grpSpPr>
        <a:xfrm>
          <a:off x="0" y="0"/>
          <a:ext cx="0" cy="0"/>
          <a:chOff x="0" y="0"/>
          <a:chExt cx="0" cy="0"/>
        </a:xfrm>
      </p:grpSpPr>
      <p:pic>
        <p:nvPicPr>
          <p:cNvPr id="48" name="Google Shape;48;p47"/>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49" name="Google Shape;49;p47"/>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0" name="Google Shape;50;p47"/>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51" name="Google Shape;51;p4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cxnSp>
        <p:nvCxnSpPr>
          <p:cNvPr id="52" name="Google Shape;52;p47"/>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53" name="Google Shape;53;p4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54" name="Google Shape;54;p4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1">
  <p:cSld name="1_Multi-use w/ Subtitle">
    <p:spTree>
      <p:nvGrpSpPr>
        <p:cNvPr id="433" name="Shape 433"/>
        <p:cNvGrpSpPr/>
        <p:nvPr/>
      </p:nvGrpSpPr>
      <p:grpSpPr>
        <a:xfrm>
          <a:off x="0" y="0"/>
          <a:ext cx="0" cy="0"/>
          <a:chOff x="0" y="0"/>
          <a:chExt cx="0" cy="0"/>
        </a:xfrm>
      </p:grpSpPr>
      <p:sp>
        <p:nvSpPr>
          <p:cNvPr id="434" name="Google Shape;434;p116"/>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lt1"/>
              </a:buClr>
              <a:buSzPts val="2200"/>
              <a:buFont typeface="Lato"/>
              <a:buNone/>
              <a:defRPr b="0" i="0" sz="2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5" name="Google Shape;435;p116"/>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436" name="Google Shape;436;p116"/>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437" name="Google Shape;437;p11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cxnSp>
        <p:nvCxnSpPr>
          <p:cNvPr id="438" name="Google Shape;438;p116"/>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439" name="Google Shape;439;p11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2019 Cloudera, Inc. All rights reserved.</a:t>
            </a:r>
            <a:endParaRPr b="0" i="0" sz="1013" u="none" cap="none" strike="noStrike">
              <a:solidFill>
                <a:schemeClr val="dk1"/>
              </a:solidFill>
              <a:latin typeface="Roboto"/>
              <a:ea typeface="Roboto"/>
              <a:cs typeface="Roboto"/>
              <a:sym typeface="Roboto"/>
            </a:endParaRPr>
          </a:p>
        </p:txBody>
      </p:sp>
      <p:sp>
        <p:nvSpPr>
          <p:cNvPr id="440" name="Google Shape;440;p11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Data Line 1">
  <p:cSld name="Center Data Line">
    <p:spTree>
      <p:nvGrpSpPr>
        <p:cNvPr id="441" name="Shape 441"/>
        <p:cNvGrpSpPr/>
        <p:nvPr/>
      </p:nvGrpSpPr>
      <p:grpSpPr>
        <a:xfrm>
          <a:off x="0" y="0"/>
          <a:ext cx="0" cy="0"/>
          <a:chOff x="0" y="0"/>
          <a:chExt cx="0" cy="0"/>
        </a:xfrm>
      </p:grpSpPr>
      <p:sp>
        <p:nvSpPr>
          <p:cNvPr id="442" name="Google Shape;442;p117"/>
          <p:cNvSpPr/>
          <p:nvPr/>
        </p:nvSpPr>
        <p:spPr>
          <a:xfrm>
            <a:off x="0" y="6342"/>
            <a:ext cx="9136480" cy="5137157"/>
          </a:xfrm>
          <a:custGeom>
            <a:rect b="b" l="l" r="r" t="t"/>
            <a:pathLst>
              <a:path extrusionOk="0" h="5137157" w="9136480">
                <a:moveTo>
                  <a:pt x="0" y="5141598"/>
                </a:moveTo>
                <a:lnTo>
                  <a:pt x="5143712" y="0"/>
                </a:lnTo>
                <a:lnTo>
                  <a:pt x="9136480" y="0"/>
                </a:lnTo>
                <a:lnTo>
                  <a:pt x="3992769" y="5141598"/>
                </a:lnTo>
                <a:lnTo>
                  <a:pt x="0" y="5141598"/>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pic>
        <p:nvPicPr>
          <p:cNvPr id="443" name="Google Shape;443;p117"/>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444" name="Google Shape;444;p11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445" name="Google Shape;445;p11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446" name="Google Shape;446;p11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 (DARK)">
    <p:spTree>
      <p:nvGrpSpPr>
        <p:cNvPr id="447" name="Shape 447"/>
        <p:cNvGrpSpPr/>
        <p:nvPr/>
      </p:nvGrpSpPr>
      <p:grpSpPr>
        <a:xfrm>
          <a:off x="0" y="0"/>
          <a:ext cx="0" cy="0"/>
          <a:chOff x="0" y="0"/>
          <a:chExt cx="0" cy="0"/>
        </a:xfrm>
      </p:grpSpPr>
      <p:sp>
        <p:nvSpPr>
          <p:cNvPr id="448" name="Google Shape;448;p119"/>
          <p:cNvSpPr txBox="1"/>
          <p:nvPr/>
        </p:nvSpPr>
        <p:spPr>
          <a:xfrm>
            <a:off x="8478788" y="4882121"/>
            <a:ext cx="255600" cy="921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pic>
        <p:nvPicPr>
          <p:cNvPr id="449" name="Google Shape;449;p119"/>
          <p:cNvPicPr preferRelativeResize="0"/>
          <p:nvPr/>
        </p:nvPicPr>
        <p:blipFill rotWithShape="1">
          <a:blip r:embed="rId2">
            <a:alphaModFix/>
          </a:blip>
          <a:srcRect b="0" l="0" r="0" t="0"/>
          <a:stretch/>
        </p:blipFill>
        <p:spPr>
          <a:xfrm>
            <a:off x="330331" y="4781341"/>
            <a:ext cx="1391800" cy="23614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bullets (WHITE)">
  <p:cSld name="1 Column bullets (DARK)">
    <p:spTree>
      <p:nvGrpSpPr>
        <p:cNvPr id="450" name="Shape 450"/>
        <p:cNvGrpSpPr/>
        <p:nvPr/>
      </p:nvGrpSpPr>
      <p:grpSpPr>
        <a:xfrm>
          <a:off x="0" y="0"/>
          <a:ext cx="0" cy="0"/>
          <a:chOff x="0" y="0"/>
          <a:chExt cx="0" cy="0"/>
        </a:xfrm>
      </p:grpSpPr>
      <p:grpSp>
        <p:nvGrpSpPr>
          <p:cNvPr id="451" name="Google Shape;451;p120"/>
          <p:cNvGrpSpPr/>
          <p:nvPr/>
        </p:nvGrpSpPr>
        <p:grpSpPr>
          <a:xfrm>
            <a:off x="411465" y="4865945"/>
            <a:ext cx="534664" cy="104094"/>
            <a:chOff x="382588" y="4784726"/>
            <a:chExt cx="896937" cy="174625"/>
          </a:xfrm>
        </p:grpSpPr>
        <p:sp>
          <p:nvSpPr>
            <p:cNvPr id="452" name="Google Shape;452;p120"/>
            <p:cNvSpPr/>
            <p:nvPr/>
          </p:nvSpPr>
          <p:spPr>
            <a:xfrm>
              <a:off x="1087438" y="4824413"/>
              <a:ext cx="77788" cy="134938"/>
            </a:xfrm>
            <a:custGeom>
              <a:rect b="b" l="l" r="r" t="t"/>
              <a:pathLst>
                <a:path extrusionOk="0" h="666" w="39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453" name="Google Shape;453;p120"/>
            <p:cNvSpPr/>
            <p:nvPr/>
          </p:nvSpPr>
          <p:spPr>
            <a:xfrm>
              <a:off x="512763" y="4784726"/>
              <a:ext cx="33338" cy="173038"/>
            </a:xfrm>
            <a:custGeom>
              <a:rect b="b" l="l" r="r" t="t"/>
              <a:pathLst>
                <a:path extrusionOk="0" h="862" w="173">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454" name="Google Shape;454;p120"/>
            <p:cNvSpPr/>
            <p:nvPr/>
          </p:nvSpPr>
          <p:spPr>
            <a:xfrm>
              <a:off x="560388" y="4821238"/>
              <a:ext cx="119063" cy="138113"/>
            </a:xfrm>
            <a:custGeom>
              <a:rect b="b" l="l" r="r" t="t"/>
              <a:pathLst>
                <a:path extrusionOk="0" h="688" w="607">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455" name="Google Shape;455;p120"/>
            <p:cNvSpPr/>
            <p:nvPr/>
          </p:nvSpPr>
          <p:spPr>
            <a:xfrm>
              <a:off x="382588" y="4821238"/>
              <a:ext cx="117475" cy="138113"/>
            </a:xfrm>
            <a:custGeom>
              <a:rect b="b" l="l" r="r" t="t"/>
              <a:pathLst>
                <a:path extrusionOk="0" h="689" w="592">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456" name="Google Shape;456;p120"/>
            <p:cNvSpPr/>
            <p:nvPr/>
          </p:nvSpPr>
          <p:spPr>
            <a:xfrm>
              <a:off x="692151" y="4824413"/>
              <a:ext cx="114299" cy="134938"/>
            </a:xfrm>
            <a:custGeom>
              <a:rect b="b" l="l" r="r" t="t"/>
              <a:pathLst>
                <a:path extrusionOk="0" h="672" w="577">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457" name="Google Shape;457;p120"/>
            <p:cNvSpPr/>
            <p:nvPr/>
          </p:nvSpPr>
          <p:spPr>
            <a:xfrm>
              <a:off x="820738" y="4784726"/>
              <a:ext cx="122237" cy="174624"/>
            </a:xfrm>
            <a:custGeom>
              <a:rect b="b" l="l" r="r" t="t"/>
              <a:pathLst>
                <a:path extrusionOk="0" h="868" w="61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458" name="Google Shape;458;p120"/>
            <p:cNvSpPr/>
            <p:nvPr/>
          </p:nvSpPr>
          <p:spPr>
            <a:xfrm>
              <a:off x="955676" y="4821238"/>
              <a:ext cx="119062" cy="138113"/>
            </a:xfrm>
            <a:custGeom>
              <a:rect b="b" l="l" r="r" t="t"/>
              <a:pathLst>
                <a:path extrusionOk="0" h="689" w="606">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459" name="Google Shape;459;p120"/>
            <p:cNvSpPr/>
            <p:nvPr/>
          </p:nvSpPr>
          <p:spPr>
            <a:xfrm>
              <a:off x="1169988" y="4821238"/>
              <a:ext cx="109537" cy="138113"/>
            </a:xfrm>
            <a:custGeom>
              <a:rect b="b" l="l" r="r" t="t"/>
              <a:pathLst>
                <a:path extrusionOk="0" h="688" w="559">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grpSp>
      <p:cxnSp>
        <p:nvCxnSpPr>
          <p:cNvPr id="460" name="Google Shape;460;p120"/>
          <p:cNvCxnSpPr/>
          <p:nvPr/>
        </p:nvCxnSpPr>
        <p:spPr>
          <a:xfrm>
            <a:off x="411480" y="412170"/>
            <a:ext cx="8321100" cy="0"/>
          </a:xfrm>
          <a:prstGeom prst="straightConnector1">
            <a:avLst/>
          </a:prstGeom>
          <a:noFill/>
          <a:ln cap="flat" cmpd="sng" w="9525">
            <a:solidFill>
              <a:srgbClr val="B4B4B4"/>
            </a:solidFill>
            <a:prstDash val="solid"/>
            <a:round/>
            <a:headEnd len="sm" w="sm" type="none"/>
            <a:tailEnd len="sm" w="sm" type="none"/>
          </a:ln>
        </p:spPr>
      </p:cxnSp>
      <p:sp>
        <p:nvSpPr>
          <p:cNvPr id="461" name="Google Shape;461;p120"/>
          <p:cNvSpPr txBox="1"/>
          <p:nvPr>
            <p:ph type="title"/>
          </p:nvPr>
        </p:nvSpPr>
        <p:spPr>
          <a:xfrm>
            <a:off x="411480" y="462516"/>
            <a:ext cx="8321100" cy="417600"/>
          </a:xfrm>
          <a:prstGeom prst="rect">
            <a:avLst/>
          </a:prstGeom>
          <a:noFill/>
          <a:ln>
            <a:noFill/>
          </a:ln>
        </p:spPr>
        <p:txBody>
          <a:bodyPr anchorCtr="0" anchor="b" bIns="68575" lIns="68575" spcFirstLastPara="1" rIns="68575" wrap="square" tIns="68575">
            <a:noAutofit/>
          </a:bodyPr>
          <a:lstStyle>
            <a:lvl1pPr lvl="0" marR="0" rtl="0" algn="l">
              <a:lnSpc>
                <a:spcPct val="80000"/>
              </a:lnSpc>
              <a:spcBef>
                <a:spcPts val="0"/>
              </a:spcBef>
              <a:spcAft>
                <a:spcPts val="0"/>
              </a:spcAft>
              <a:buClr>
                <a:schemeClr val="dk1"/>
              </a:buClr>
              <a:buSzPts val="2300"/>
              <a:buFont typeface="Lato"/>
              <a:buNone/>
              <a:defRPr b="0" i="0" sz="23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120"/>
          <p:cNvSpPr txBox="1"/>
          <p:nvPr>
            <p:ph idx="1" type="body"/>
          </p:nvPr>
        </p:nvSpPr>
        <p:spPr>
          <a:xfrm>
            <a:off x="411480" y="880215"/>
            <a:ext cx="8321100" cy="308100"/>
          </a:xfrm>
          <a:prstGeom prst="rect">
            <a:avLst/>
          </a:prstGeom>
          <a:noFill/>
          <a:ln>
            <a:noFill/>
          </a:ln>
        </p:spPr>
        <p:txBody>
          <a:bodyPr anchorCtr="0" anchor="t" bIns="68575" lIns="68575" spcFirstLastPara="1" rIns="68575" wrap="square" tIns="68575">
            <a:noAutofit/>
          </a:bodyPr>
          <a:lstStyle>
            <a:lvl1pPr indent="-228600" lvl="0" marL="457200" marR="0" algn="l">
              <a:lnSpc>
                <a:spcPct val="100000"/>
              </a:lnSpc>
              <a:spcBef>
                <a:spcPts val="300"/>
              </a:spcBef>
              <a:spcAft>
                <a:spcPts val="0"/>
              </a:spcAft>
              <a:buClr>
                <a:schemeClr val="accent1"/>
              </a:buClr>
              <a:buSzPts val="1700"/>
              <a:buFont typeface="Arial"/>
              <a:buNone/>
              <a:defRPr b="0" i="0" sz="1700" u="none" cap="none" strike="noStrike">
                <a:solidFill>
                  <a:schemeClr val="accent1"/>
                </a:solidFill>
                <a:latin typeface="Roboto"/>
                <a:ea typeface="Roboto"/>
                <a:cs typeface="Roboto"/>
                <a:sym typeface="Roboto"/>
              </a:defRPr>
            </a:lvl1pPr>
            <a:lvl2pPr indent="-228600" lvl="1" marL="914400" marR="0" algn="l">
              <a:lnSpc>
                <a:spcPct val="100000"/>
              </a:lnSpc>
              <a:spcBef>
                <a:spcPts val="300"/>
              </a:spcBef>
              <a:spcAft>
                <a:spcPts val="0"/>
              </a:spcAft>
              <a:buClr>
                <a:schemeClr val="accent1"/>
              </a:buClr>
              <a:buSzPts val="1700"/>
              <a:buFont typeface="Arial"/>
              <a:buNone/>
              <a:defRPr b="0" i="0" sz="1700" u="none" cap="none" strike="noStrike">
                <a:solidFill>
                  <a:schemeClr val="accent1"/>
                </a:solidFill>
                <a:latin typeface="Roboto Light"/>
                <a:ea typeface="Roboto Light"/>
                <a:cs typeface="Roboto Light"/>
                <a:sym typeface="Roboto Light"/>
              </a:defRPr>
            </a:lvl2pPr>
            <a:lvl3pPr indent="-228600" lvl="2" marL="1371600" marR="0" algn="l">
              <a:lnSpc>
                <a:spcPct val="100000"/>
              </a:lnSpc>
              <a:spcBef>
                <a:spcPts val="300"/>
              </a:spcBef>
              <a:spcAft>
                <a:spcPts val="0"/>
              </a:spcAft>
              <a:buClr>
                <a:schemeClr val="accent1"/>
              </a:buClr>
              <a:buSzPts val="1700"/>
              <a:buFont typeface="Arial"/>
              <a:buNone/>
              <a:defRPr b="0" i="0" sz="1700" u="none" cap="none" strike="noStrike">
                <a:solidFill>
                  <a:schemeClr val="accent1"/>
                </a:solidFill>
                <a:latin typeface="Roboto Light"/>
                <a:ea typeface="Roboto Light"/>
                <a:cs typeface="Roboto Light"/>
                <a:sym typeface="Roboto Light"/>
              </a:defRPr>
            </a:lvl3pPr>
            <a:lvl4pPr indent="-228600" lvl="3" marL="1828800" marR="0" algn="l">
              <a:lnSpc>
                <a:spcPct val="100000"/>
              </a:lnSpc>
              <a:spcBef>
                <a:spcPts val="300"/>
              </a:spcBef>
              <a:spcAft>
                <a:spcPts val="0"/>
              </a:spcAft>
              <a:buClr>
                <a:schemeClr val="accent1"/>
              </a:buClr>
              <a:buSzPts val="1700"/>
              <a:buFont typeface="Arial"/>
              <a:buNone/>
              <a:defRPr b="0" i="0" sz="1700" u="none" cap="none" strike="noStrike">
                <a:solidFill>
                  <a:schemeClr val="accent1"/>
                </a:solidFill>
                <a:latin typeface="Roboto Light"/>
                <a:ea typeface="Roboto Light"/>
                <a:cs typeface="Roboto Light"/>
                <a:sym typeface="Roboto Light"/>
              </a:defRPr>
            </a:lvl4pPr>
            <a:lvl5pPr indent="-228600" lvl="4" marL="2286000" marR="0" algn="l">
              <a:lnSpc>
                <a:spcPct val="100000"/>
              </a:lnSpc>
              <a:spcBef>
                <a:spcPts val="300"/>
              </a:spcBef>
              <a:spcAft>
                <a:spcPts val="0"/>
              </a:spcAft>
              <a:buClr>
                <a:schemeClr val="accent1"/>
              </a:buClr>
              <a:buSzPts val="1700"/>
              <a:buFont typeface="Arial"/>
              <a:buNone/>
              <a:defRPr b="0" i="0" sz="1700" u="none" cap="none" strike="noStrike">
                <a:solidFill>
                  <a:schemeClr val="accent1"/>
                </a:solidFill>
                <a:latin typeface="Roboto Light"/>
                <a:ea typeface="Roboto Light"/>
                <a:cs typeface="Roboto Light"/>
                <a:sym typeface="Roboto Light"/>
              </a:defRPr>
            </a:lvl5pPr>
            <a:lvl6pPr indent="-336550" lvl="5" marL="2743200" marR="0" algn="l">
              <a:lnSpc>
                <a:spcPct val="100000"/>
              </a:lnSpc>
              <a:spcBef>
                <a:spcPts val="300"/>
              </a:spcBef>
              <a:spcAft>
                <a:spcPts val="0"/>
              </a:spcAft>
              <a:buClr>
                <a:schemeClr val="accent1"/>
              </a:buClr>
              <a:buSzPts val="1700"/>
              <a:buFont typeface="Arial"/>
              <a:buChar char="•"/>
              <a:defRPr b="0" i="0" sz="1700" u="none" cap="none" strike="noStrike">
                <a:solidFill>
                  <a:schemeClr val="accent1"/>
                </a:solidFill>
                <a:latin typeface="Roboto"/>
                <a:ea typeface="Roboto"/>
                <a:cs typeface="Roboto"/>
                <a:sym typeface="Roboto"/>
              </a:defRPr>
            </a:lvl6pPr>
            <a:lvl7pPr indent="-336550" lvl="6" marL="3200400" marR="0" algn="l">
              <a:lnSpc>
                <a:spcPct val="100000"/>
              </a:lnSpc>
              <a:spcBef>
                <a:spcPts val="300"/>
              </a:spcBef>
              <a:spcAft>
                <a:spcPts val="0"/>
              </a:spcAft>
              <a:buClr>
                <a:schemeClr val="accent1"/>
              </a:buClr>
              <a:buSzPts val="1700"/>
              <a:buFont typeface="Arial"/>
              <a:buChar char="•"/>
              <a:defRPr b="0" i="0" sz="1700" u="none" cap="none" strike="noStrike">
                <a:solidFill>
                  <a:schemeClr val="accent1"/>
                </a:solidFill>
                <a:latin typeface="Roboto"/>
                <a:ea typeface="Roboto"/>
                <a:cs typeface="Roboto"/>
                <a:sym typeface="Roboto"/>
              </a:defRPr>
            </a:lvl7pPr>
            <a:lvl8pPr indent="-336550" lvl="7" marL="3657600" marR="0" algn="l">
              <a:lnSpc>
                <a:spcPct val="100000"/>
              </a:lnSpc>
              <a:spcBef>
                <a:spcPts val="300"/>
              </a:spcBef>
              <a:spcAft>
                <a:spcPts val="0"/>
              </a:spcAft>
              <a:buClr>
                <a:schemeClr val="accent1"/>
              </a:buClr>
              <a:buSzPts val="1700"/>
              <a:buFont typeface="Arial"/>
              <a:buChar char="•"/>
              <a:defRPr b="0" i="0" sz="1700" u="none" cap="none" strike="noStrike">
                <a:solidFill>
                  <a:schemeClr val="accent1"/>
                </a:solidFill>
                <a:latin typeface="Roboto"/>
                <a:ea typeface="Roboto"/>
                <a:cs typeface="Roboto"/>
                <a:sym typeface="Roboto"/>
              </a:defRPr>
            </a:lvl8pPr>
            <a:lvl9pPr indent="-336550" lvl="8" marL="4114800" marR="0" algn="l">
              <a:lnSpc>
                <a:spcPct val="100000"/>
              </a:lnSpc>
              <a:spcBef>
                <a:spcPts val="300"/>
              </a:spcBef>
              <a:spcAft>
                <a:spcPts val="0"/>
              </a:spcAft>
              <a:buClr>
                <a:schemeClr val="accent1"/>
              </a:buClr>
              <a:buSzPts val="1700"/>
              <a:buFont typeface="Arial"/>
              <a:buChar char="•"/>
              <a:defRPr b="0" i="0" sz="1700" u="none" cap="none" strike="noStrike">
                <a:solidFill>
                  <a:schemeClr val="accent1"/>
                </a:solidFill>
                <a:latin typeface="Roboto"/>
                <a:ea typeface="Roboto"/>
                <a:cs typeface="Roboto"/>
                <a:sym typeface="Roboto"/>
              </a:defRPr>
            </a:lvl9pPr>
          </a:lstStyle>
          <a:p/>
        </p:txBody>
      </p:sp>
      <p:sp>
        <p:nvSpPr>
          <p:cNvPr id="463" name="Google Shape;463;p120"/>
          <p:cNvSpPr txBox="1"/>
          <p:nvPr>
            <p:ph idx="2" type="body"/>
          </p:nvPr>
        </p:nvSpPr>
        <p:spPr>
          <a:xfrm>
            <a:off x="411480" y="1603375"/>
            <a:ext cx="8321100" cy="2463300"/>
          </a:xfrm>
          <a:prstGeom prst="rect">
            <a:avLst/>
          </a:prstGeom>
          <a:noFill/>
          <a:ln>
            <a:noFill/>
          </a:ln>
        </p:spPr>
        <p:txBody>
          <a:bodyPr anchorCtr="0" anchor="t" bIns="68575" lIns="68575" spcFirstLastPara="1" rIns="68575" wrap="square" tIns="68575">
            <a:noAutofit/>
          </a:bodyPr>
          <a:lstStyle>
            <a:lvl1pPr indent="-317500" lvl="0" marL="457200" marR="0" algn="l">
              <a:lnSpc>
                <a:spcPct val="100000"/>
              </a:lnSpc>
              <a:spcBef>
                <a:spcPts val="400"/>
              </a:spcBef>
              <a:spcAft>
                <a:spcPts val="0"/>
              </a:spcAft>
              <a:buClr>
                <a:schemeClr val="accent6"/>
              </a:buClr>
              <a:buSzPts val="1400"/>
              <a:buFont typeface="Arial"/>
              <a:buChar char="•"/>
              <a:defRPr b="0" i="0" sz="1800" u="none" cap="none" strike="noStrike">
                <a:solidFill>
                  <a:schemeClr val="accent6"/>
                </a:solidFill>
                <a:latin typeface="Roboto"/>
                <a:ea typeface="Roboto"/>
                <a:cs typeface="Roboto"/>
                <a:sym typeface="Roboto"/>
              </a:defRPr>
            </a:lvl1pPr>
            <a:lvl2pPr indent="-304800" lvl="1" marL="914400" marR="0" algn="l">
              <a:lnSpc>
                <a:spcPct val="100000"/>
              </a:lnSpc>
              <a:spcBef>
                <a:spcPts val="300"/>
              </a:spcBef>
              <a:spcAft>
                <a:spcPts val="0"/>
              </a:spcAft>
              <a:buClr>
                <a:schemeClr val="accent6"/>
              </a:buClr>
              <a:buSzPts val="1200"/>
              <a:buFont typeface="Arial"/>
              <a:buChar char="•"/>
              <a:defRPr b="0" i="0" sz="1500" u="none" cap="none" strike="noStrike">
                <a:solidFill>
                  <a:schemeClr val="accent6"/>
                </a:solidFill>
                <a:latin typeface="Roboto"/>
                <a:ea typeface="Roboto"/>
                <a:cs typeface="Roboto"/>
                <a:sym typeface="Roboto"/>
              </a:defRPr>
            </a:lvl2pPr>
            <a:lvl3pPr indent="-292100" lvl="2" marL="1371600" marR="0" algn="l">
              <a:lnSpc>
                <a:spcPct val="100000"/>
              </a:lnSpc>
              <a:spcBef>
                <a:spcPts val="200"/>
              </a:spcBef>
              <a:spcAft>
                <a:spcPts val="0"/>
              </a:spcAft>
              <a:buClr>
                <a:schemeClr val="accent6"/>
              </a:buClr>
              <a:buSzPts val="1000"/>
              <a:buFont typeface="Arial"/>
              <a:buChar char="•"/>
              <a:defRPr b="0" i="0" sz="1200" u="none" cap="none" strike="noStrike">
                <a:solidFill>
                  <a:schemeClr val="accent6"/>
                </a:solidFill>
                <a:latin typeface="Roboto"/>
                <a:ea typeface="Roboto"/>
                <a:cs typeface="Roboto"/>
                <a:sym typeface="Roboto"/>
              </a:defRPr>
            </a:lvl3pPr>
            <a:lvl4pPr indent="-292100" lvl="3" marL="1828800" marR="0" algn="l">
              <a:lnSpc>
                <a:spcPct val="100000"/>
              </a:lnSpc>
              <a:spcBef>
                <a:spcPts val="200"/>
              </a:spcBef>
              <a:spcAft>
                <a:spcPts val="0"/>
              </a:spcAft>
              <a:buClr>
                <a:schemeClr val="accent6"/>
              </a:buClr>
              <a:buSzPts val="1000"/>
              <a:buFont typeface="Arial"/>
              <a:buChar char="•"/>
              <a:defRPr b="0" i="0" sz="1200" u="none" cap="none" strike="noStrike">
                <a:solidFill>
                  <a:schemeClr val="accent6"/>
                </a:solidFill>
                <a:latin typeface="Roboto"/>
                <a:ea typeface="Roboto"/>
                <a:cs typeface="Roboto"/>
                <a:sym typeface="Roboto"/>
              </a:defRPr>
            </a:lvl4pPr>
            <a:lvl5pPr indent="-292100" lvl="4" marL="2286000" marR="0" algn="l">
              <a:lnSpc>
                <a:spcPct val="100000"/>
              </a:lnSpc>
              <a:spcBef>
                <a:spcPts val="200"/>
              </a:spcBef>
              <a:spcAft>
                <a:spcPts val="0"/>
              </a:spcAft>
              <a:buClr>
                <a:schemeClr val="accent6"/>
              </a:buClr>
              <a:buSzPts val="1000"/>
              <a:buFont typeface="Arial"/>
              <a:buChar char="•"/>
              <a:defRPr b="0" i="0" sz="1200" u="none" cap="none" strike="noStrike">
                <a:solidFill>
                  <a:schemeClr val="accent6"/>
                </a:solidFill>
                <a:latin typeface="Roboto"/>
                <a:ea typeface="Roboto"/>
                <a:cs typeface="Roboto"/>
                <a:sym typeface="Roboto"/>
              </a:defRPr>
            </a:lvl5pPr>
            <a:lvl6pPr indent="-323850" lvl="5" marL="2743200" marR="0" algn="l">
              <a:lnSpc>
                <a:spcPct val="100000"/>
              </a:lnSpc>
              <a:spcBef>
                <a:spcPts val="300"/>
              </a:spcBef>
              <a:spcAft>
                <a:spcPts val="0"/>
              </a:spcAft>
              <a:buClr>
                <a:schemeClr val="accent6"/>
              </a:buClr>
              <a:buSzPts val="1500"/>
              <a:buFont typeface="Arial"/>
              <a:buChar char="•"/>
              <a:defRPr b="0" i="0" sz="1500" u="none" cap="none" strike="noStrike">
                <a:solidFill>
                  <a:schemeClr val="accent6"/>
                </a:solidFill>
                <a:latin typeface="Roboto"/>
                <a:ea typeface="Roboto"/>
                <a:cs typeface="Roboto"/>
                <a:sym typeface="Roboto"/>
              </a:defRPr>
            </a:lvl6pPr>
            <a:lvl7pPr indent="-323850" lvl="6" marL="3200400" marR="0" algn="l">
              <a:lnSpc>
                <a:spcPct val="100000"/>
              </a:lnSpc>
              <a:spcBef>
                <a:spcPts val="300"/>
              </a:spcBef>
              <a:spcAft>
                <a:spcPts val="0"/>
              </a:spcAft>
              <a:buClr>
                <a:schemeClr val="accent6"/>
              </a:buClr>
              <a:buSzPts val="1500"/>
              <a:buFont typeface="Arial"/>
              <a:buChar char="•"/>
              <a:defRPr b="0" i="0" sz="1500" u="none" cap="none" strike="noStrike">
                <a:solidFill>
                  <a:schemeClr val="accent6"/>
                </a:solidFill>
                <a:latin typeface="Roboto"/>
                <a:ea typeface="Roboto"/>
                <a:cs typeface="Roboto"/>
                <a:sym typeface="Roboto"/>
              </a:defRPr>
            </a:lvl7pPr>
            <a:lvl8pPr indent="-323850" lvl="7" marL="3657600" marR="0" algn="l">
              <a:lnSpc>
                <a:spcPct val="100000"/>
              </a:lnSpc>
              <a:spcBef>
                <a:spcPts val="300"/>
              </a:spcBef>
              <a:spcAft>
                <a:spcPts val="0"/>
              </a:spcAft>
              <a:buClr>
                <a:schemeClr val="accent6"/>
              </a:buClr>
              <a:buSzPts val="1500"/>
              <a:buFont typeface="Arial"/>
              <a:buChar char="•"/>
              <a:defRPr b="0" i="0" sz="1500" u="none" cap="none" strike="noStrike">
                <a:solidFill>
                  <a:schemeClr val="accent6"/>
                </a:solidFill>
                <a:latin typeface="Roboto"/>
                <a:ea typeface="Roboto"/>
                <a:cs typeface="Roboto"/>
                <a:sym typeface="Roboto"/>
              </a:defRPr>
            </a:lvl8pPr>
            <a:lvl9pPr indent="-323850" lvl="8" marL="4114800" marR="0" algn="l">
              <a:lnSpc>
                <a:spcPct val="100000"/>
              </a:lnSpc>
              <a:spcBef>
                <a:spcPts val="300"/>
              </a:spcBef>
              <a:spcAft>
                <a:spcPts val="0"/>
              </a:spcAft>
              <a:buClr>
                <a:schemeClr val="accent6"/>
              </a:buClr>
              <a:buSzPts val="1500"/>
              <a:buFont typeface="Arial"/>
              <a:buChar char="•"/>
              <a:defRPr b="0" i="0" sz="1500" u="none" cap="none" strike="noStrike">
                <a:solidFill>
                  <a:schemeClr val="accent6"/>
                </a:solidFill>
                <a:latin typeface="Roboto"/>
                <a:ea typeface="Roboto"/>
                <a:cs typeface="Roboto"/>
                <a:sym typeface="Roboto"/>
              </a:defRPr>
            </a:lvl9pPr>
          </a:lstStyle>
          <a:p/>
        </p:txBody>
      </p:sp>
      <p:sp>
        <p:nvSpPr>
          <p:cNvPr id="464" name="Google Shape;464;p120"/>
          <p:cNvSpPr txBox="1"/>
          <p:nvPr/>
        </p:nvSpPr>
        <p:spPr>
          <a:xfrm>
            <a:off x="8477004" y="4882121"/>
            <a:ext cx="255600" cy="921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1">
  <p:cSld name="4 Columns 1">
    <p:spTree>
      <p:nvGrpSpPr>
        <p:cNvPr id="465" name="Shape 465"/>
        <p:cNvGrpSpPr/>
        <p:nvPr/>
      </p:nvGrpSpPr>
      <p:grpSpPr>
        <a:xfrm>
          <a:off x="0" y="0"/>
          <a:ext cx="0" cy="0"/>
          <a:chOff x="0" y="0"/>
          <a:chExt cx="0" cy="0"/>
        </a:xfrm>
      </p:grpSpPr>
      <p:sp>
        <p:nvSpPr>
          <p:cNvPr id="466" name="Google Shape;466;p121"/>
          <p:cNvSpPr txBox="1"/>
          <p:nvPr>
            <p:ph type="title"/>
          </p:nvPr>
        </p:nvSpPr>
        <p:spPr>
          <a:xfrm>
            <a:off x="419100" y="457200"/>
            <a:ext cx="8305800" cy="4206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7" name="Google Shape;467;p121"/>
          <p:cNvSpPr txBox="1"/>
          <p:nvPr>
            <p:ph idx="1" type="body"/>
          </p:nvPr>
        </p:nvSpPr>
        <p:spPr>
          <a:xfrm>
            <a:off x="419100" y="914400"/>
            <a:ext cx="83058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8" name="Google Shape;468;p121"/>
          <p:cNvSpPr txBox="1"/>
          <p:nvPr>
            <p:ph idx="2" type="body"/>
          </p:nvPr>
        </p:nvSpPr>
        <p:spPr>
          <a:xfrm>
            <a:off x="419100"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9" name="Google Shape;469;p121"/>
          <p:cNvSpPr txBox="1"/>
          <p:nvPr>
            <p:ph idx="3" type="body"/>
          </p:nvPr>
        </p:nvSpPr>
        <p:spPr>
          <a:xfrm>
            <a:off x="2541116"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20039" lvl="4" marL="2286000" algn="l">
              <a:lnSpc>
                <a:spcPct val="100000"/>
              </a:lnSpc>
              <a:spcBef>
                <a:spcPts val="300"/>
              </a:spcBef>
              <a:spcAft>
                <a:spcPts val="0"/>
              </a:spcAft>
              <a:buClr>
                <a:srgbClr val="A5A5A5"/>
              </a:buClr>
              <a:buSzPts val="144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0" name="Google Shape;470;p121"/>
          <p:cNvSpPr txBox="1"/>
          <p:nvPr>
            <p:ph idx="4" type="body"/>
          </p:nvPr>
        </p:nvSpPr>
        <p:spPr>
          <a:xfrm>
            <a:off x="4678834"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1" name="Google Shape;471;p121"/>
          <p:cNvSpPr txBox="1"/>
          <p:nvPr>
            <p:ph idx="5" type="body"/>
          </p:nvPr>
        </p:nvSpPr>
        <p:spPr>
          <a:xfrm>
            <a:off x="6786691" y="1603771"/>
            <a:ext cx="19383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A5A5A5"/>
              </a:buClr>
              <a:buSzPts val="1400"/>
              <a:buFont typeface="Roboto"/>
              <a:buChar char="•"/>
              <a:defRPr sz="1800">
                <a:solidFill>
                  <a:srgbClr val="7F7F7F"/>
                </a:solidFill>
              </a:defRPr>
            </a:lvl1pPr>
            <a:lvl2pPr indent="-317500" lvl="1" marL="914400" algn="l">
              <a:lnSpc>
                <a:spcPct val="100000"/>
              </a:lnSpc>
              <a:spcBef>
                <a:spcPts val="375"/>
              </a:spcBef>
              <a:spcAft>
                <a:spcPts val="0"/>
              </a:spcAft>
              <a:buClr>
                <a:srgbClr val="A5A5A5"/>
              </a:buClr>
              <a:buSzPts val="1400"/>
              <a:buChar char="–"/>
              <a:defRPr sz="1800">
                <a:solidFill>
                  <a:srgbClr val="7F7F7F"/>
                </a:solidFill>
              </a:defRPr>
            </a:lvl2pPr>
            <a:lvl3pPr indent="-317500" lvl="2" marL="1371600" algn="l">
              <a:lnSpc>
                <a:spcPct val="100000"/>
              </a:lnSpc>
              <a:spcBef>
                <a:spcPts val="300"/>
              </a:spcBef>
              <a:spcAft>
                <a:spcPts val="0"/>
              </a:spcAft>
              <a:buClr>
                <a:srgbClr val="A5A5A5"/>
              </a:buClr>
              <a:buSzPts val="1400"/>
              <a:buFont typeface="Roboto"/>
              <a:buChar char="•"/>
              <a:defRPr sz="1800">
                <a:solidFill>
                  <a:srgbClr val="7F7F7F"/>
                </a:solidFill>
              </a:defRPr>
            </a:lvl3pPr>
            <a:lvl4pPr indent="-317500" lvl="3" marL="1828800" algn="l">
              <a:lnSpc>
                <a:spcPct val="100000"/>
              </a:lnSpc>
              <a:spcBef>
                <a:spcPts val="300"/>
              </a:spcBef>
              <a:spcAft>
                <a:spcPts val="0"/>
              </a:spcAft>
              <a:buClr>
                <a:srgbClr val="A5A5A5"/>
              </a:buClr>
              <a:buSzPts val="1400"/>
              <a:buChar char="–"/>
              <a:defRPr sz="1800">
                <a:solidFill>
                  <a:srgbClr val="7F7F7F"/>
                </a:solidFill>
              </a:defRPr>
            </a:lvl4pPr>
            <a:lvl5pPr indent="-317500" lvl="4" marL="2286000" algn="l">
              <a:lnSpc>
                <a:spcPct val="100000"/>
              </a:lnSpc>
              <a:spcBef>
                <a:spcPts val="300"/>
              </a:spcBef>
              <a:spcAft>
                <a:spcPts val="0"/>
              </a:spcAft>
              <a:buClr>
                <a:srgbClr val="A5A5A5"/>
              </a:buClr>
              <a:buSzPts val="1400"/>
              <a:buFont typeface="Roboto"/>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72" name="Google Shape;472;p121"/>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473" name="Google Shape;473;p121"/>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474" name="Google Shape;474;p12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475" name="Google Shape;475;p12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476" name="Google Shape;476;p12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ner Big Data Lines (Animated)">
  <p:cSld name="Corner Big Data Lines (Animated)">
    <p:spTree>
      <p:nvGrpSpPr>
        <p:cNvPr id="477" name="Shape 477"/>
        <p:cNvGrpSpPr/>
        <p:nvPr/>
      </p:nvGrpSpPr>
      <p:grpSpPr>
        <a:xfrm>
          <a:off x="0" y="0"/>
          <a:ext cx="0" cy="0"/>
          <a:chOff x="0" y="0"/>
          <a:chExt cx="0" cy="0"/>
        </a:xfrm>
      </p:grpSpPr>
      <p:sp>
        <p:nvSpPr>
          <p:cNvPr id="478" name="Google Shape;478;p122"/>
          <p:cNvSpPr/>
          <p:nvPr/>
        </p:nvSpPr>
        <p:spPr>
          <a:xfrm>
            <a:off x="3949887" y="2100263"/>
            <a:ext cx="4396800" cy="3043200"/>
          </a:xfrm>
          <a:prstGeom prst="parallelogram">
            <a:avLst>
              <a:gd fmla="val 100155" name="adj"/>
            </a:avLst>
          </a:prstGeom>
          <a:solidFill>
            <a:srgbClr val="172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479" name="Google Shape;479;p122"/>
          <p:cNvSpPr/>
          <p:nvPr/>
        </p:nvSpPr>
        <p:spPr>
          <a:xfrm>
            <a:off x="2518941" y="0"/>
            <a:ext cx="6583800" cy="5143500"/>
          </a:xfrm>
          <a:prstGeom prst="parallelogram">
            <a:avLst>
              <a:gd fmla="val 100155" name="adj"/>
            </a:avLst>
          </a:prstGeom>
          <a:solidFill>
            <a:srgbClr val="172C34">
              <a:alpha val="3764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480" name="Google Shape;480;p122"/>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172C34">
              <a:alpha val="3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481" name="Google Shape;481;p122"/>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172C34">
              <a:alpha val="3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482" name="Google Shape;482;p122"/>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172C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1">
  <p:cSld name="1_Statement &amp; Quotes">
    <p:spTree>
      <p:nvGrpSpPr>
        <p:cNvPr id="483" name="Shape 483"/>
        <p:cNvGrpSpPr/>
        <p:nvPr/>
      </p:nvGrpSpPr>
      <p:grpSpPr>
        <a:xfrm>
          <a:off x="0" y="0"/>
          <a:ext cx="0" cy="0"/>
          <a:chOff x="0" y="0"/>
          <a:chExt cx="0" cy="0"/>
        </a:xfrm>
      </p:grpSpPr>
      <p:pic>
        <p:nvPicPr>
          <p:cNvPr id="484" name="Google Shape;484;p123"/>
          <p:cNvPicPr preferRelativeResize="0"/>
          <p:nvPr/>
        </p:nvPicPr>
        <p:blipFill rotWithShape="1">
          <a:blip r:embed="rId2">
            <a:alphaModFix/>
          </a:blip>
          <a:srcRect b="0" l="0" r="0" t="0"/>
          <a:stretch/>
        </p:blipFill>
        <p:spPr>
          <a:xfrm>
            <a:off x="0" y="0"/>
            <a:ext cx="9144000" cy="5143501"/>
          </a:xfrm>
          <a:prstGeom prst="rect">
            <a:avLst/>
          </a:prstGeom>
          <a:noFill/>
          <a:ln>
            <a:noFill/>
          </a:ln>
        </p:spPr>
      </p:pic>
      <p:sp>
        <p:nvSpPr>
          <p:cNvPr id="485" name="Google Shape;485;p123"/>
          <p:cNvSpPr txBox="1"/>
          <p:nvPr>
            <p:ph idx="1" type="body"/>
          </p:nvPr>
        </p:nvSpPr>
        <p:spPr>
          <a:xfrm>
            <a:off x="777240" y="1051999"/>
            <a:ext cx="7589400" cy="2194500"/>
          </a:xfrm>
          <a:prstGeom prst="rect">
            <a:avLst/>
          </a:prstGeom>
          <a:noFill/>
          <a:ln>
            <a:noFill/>
          </a:ln>
        </p:spPr>
        <p:txBody>
          <a:bodyPr anchorCtr="0" anchor="b" bIns="182875" lIns="0" spcFirstLastPara="1" rIns="0" wrap="square" tIns="182875">
            <a:noAutofit/>
          </a:bodyPr>
          <a:lstStyle>
            <a:lvl1pPr indent="-228600" lvl="0" marL="457200" algn="ctr">
              <a:lnSpc>
                <a:spcPct val="90000"/>
              </a:lnSpc>
              <a:spcBef>
                <a:spcPts val="450"/>
              </a:spcBef>
              <a:spcAft>
                <a:spcPts val="0"/>
              </a:spcAft>
              <a:buSzPts val="2880"/>
              <a:buNone/>
              <a:defRPr b="0" i="0" sz="3600" cap="none">
                <a:solidFill>
                  <a:schemeClr val="lt1"/>
                </a:solidFill>
                <a:latin typeface="Lato"/>
                <a:ea typeface="Lato"/>
                <a:cs typeface="Lato"/>
                <a:sym typeface="Lato"/>
              </a:defRPr>
            </a:lvl1pPr>
            <a:lvl2pPr indent="-320040" lvl="1" marL="914400" algn="l">
              <a:lnSpc>
                <a:spcPct val="100000"/>
              </a:lnSpc>
              <a:spcBef>
                <a:spcPts val="375"/>
              </a:spcBef>
              <a:spcAft>
                <a:spcPts val="0"/>
              </a:spcAft>
              <a:buSzPts val="1440"/>
              <a:buChar char="•"/>
              <a:defRPr/>
            </a:lvl2pPr>
            <a:lvl3pPr indent="-320039" lvl="2" marL="1371600" algn="l">
              <a:lnSpc>
                <a:spcPct val="100000"/>
              </a:lnSpc>
              <a:spcBef>
                <a:spcPts val="300"/>
              </a:spcBef>
              <a:spcAft>
                <a:spcPts val="0"/>
              </a:spcAft>
              <a:buSzPts val="1440"/>
              <a:buChar char="•"/>
              <a:defRPr/>
            </a:lvl3pPr>
            <a:lvl4pPr indent="-320039" lvl="3" marL="1828800" algn="l">
              <a:lnSpc>
                <a:spcPct val="100000"/>
              </a:lnSpc>
              <a:spcBef>
                <a:spcPts val="300"/>
              </a:spcBef>
              <a:spcAft>
                <a:spcPts val="0"/>
              </a:spcAft>
              <a:buSzPts val="1440"/>
              <a:buChar char="•"/>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6" name="Google Shape;486;p123"/>
          <p:cNvSpPr txBox="1"/>
          <p:nvPr>
            <p:ph idx="2" type="body"/>
          </p:nvPr>
        </p:nvSpPr>
        <p:spPr>
          <a:xfrm>
            <a:off x="777240" y="3246120"/>
            <a:ext cx="7589400" cy="365700"/>
          </a:xfrm>
          <a:prstGeom prst="rect">
            <a:avLst/>
          </a:prstGeom>
          <a:noFill/>
          <a:ln>
            <a:noFill/>
          </a:ln>
        </p:spPr>
        <p:txBody>
          <a:bodyPr anchorCtr="0" anchor="t" bIns="45700" lIns="0" spcFirstLastPara="1" rIns="91425" wrap="square" tIns="22850">
            <a:noAutofit/>
          </a:bodyPr>
          <a:lstStyle>
            <a:lvl1pPr indent="-228600" lvl="0" marL="457200" algn="ctr">
              <a:lnSpc>
                <a:spcPct val="100000"/>
              </a:lnSpc>
              <a:spcBef>
                <a:spcPts val="450"/>
              </a:spcBef>
              <a:spcAft>
                <a:spcPts val="0"/>
              </a:spcAft>
              <a:buSzPts val="1440"/>
              <a:buNone/>
              <a:defRPr b="0" i="0" sz="1800">
                <a:solidFill>
                  <a:srgbClr val="D8D8D8"/>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487" name="Google Shape;487;p123"/>
          <p:cNvPicPr preferRelativeResize="0"/>
          <p:nvPr/>
        </p:nvPicPr>
        <p:blipFill rotWithShape="1">
          <a:blip r:embed="rId3">
            <a:alphaModFix/>
          </a:blip>
          <a:srcRect b="0" l="0" r="0" t="0"/>
          <a:stretch/>
        </p:blipFill>
        <p:spPr>
          <a:xfrm>
            <a:off x="0" y="4640580"/>
            <a:ext cx="6907194" cy="502920"/>
          </a:xfrm>
          <a:prstGeom prst="rect">
            <a:avLst/>
          </a:prstGeom>
          <a:noFill/>
          <a:ln>
            <a:noFill/>
          </a:ln>
        </p:spPr>
      </p:pic>
      <p:sp>
        <p:nvSpPr>
          <p:cNvPr id="488" name="Google Shape;488;p123"/>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489" name="Google Shape;489;p123"/>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490" name="Google Shape;490;p123"/>
          <p:cNvSpPr txBox="1"/>
          <p:nvPr/>
        </p:nvSpPr>
        <p:spPr>
          <a:xfrm>
            <a:off x="6784575" y="4856800"/>
            <a:ext cx="1786200" cy="92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2">
  <p:cSld name="1_4 Columns">
    <p:spTree>
      <p:nvGrpSpPr>
        <p:cNvPr id="491" name="Shape 491"/>
        <p:cNvGrpSpPr/>
        <p:nvPr/>
      </p:nvGrpSpPr>
      <p:grpSpPr>
        <a:xfrm>
          <a:off x="0" y="0"/>
          <a:ext cx="0" cy="0"/>
          <a:chOff x="0" y="0"/>
          <a:chExt cx="0" cy="0"/>
        </a:xfrm>
      </p:grpSpPr>
      <p:sp>
        <p:nvSpPr>
          <p:cNvPr id="492" name="Google Shape;492;p124"/>
          <p:cNvSpPr txBox="1"/>
          <p:nvPr>
            <p:ph type="title"/>
          </p:nvPr>
        </p:nvSpPr>
        <p:spPr>
          <a:xfrm>
            <a:off x="419100" y="457200"/>
            <a:ext cx="8305800" cy="420600"/>
          </a:xfrm>
          <a:prstGeom prst="rect">
            <a:avLst/>
          </a:prstGeom>
          <a:noFill/>
          <a:ln>
            <a:noFill/>
          </a:ln>
        </p:spPr>
        <p:txBody>
          <a:bodyPr anchorCtr="0" anchor="t" bIns="0" lIns="0" spcFirstLastPara="1" rIns="0" wrap="square" tIns="91425">
            <a:noAutofit/>
          </a:bodyPr>
          <a:lstStyle>
            <a:lvl1pPr lvl="0" marR="0" rtl="0" algn="l">
              <a:lnSpc>
                <a:spcPct val="80000"/>
              </a:lnSpc>
              <a:spcBef>
                <a:spcPts val="0"/>
              </a:spcBef>
              <a:spcAft>
                <a:spcPts val="0"/>
              </a:spcAft>
              <a:buClr>
                <a:schemeClr val="lt1"/>
              </a:buClr>
              <a:buSzPts val="2200"/>
              <a:buFont typeface="Lato"/>
              <a:buNone/>
              <a:defRPr b="0" i="0" sz="2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93" name="Google Shape;493;p124"/>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4" name="Google Shape;494;p124"/>
          <p:cNvSpPr txBox="1"/>
          <p:nvPr>
            <p:ph idx="2" type="body"/>
          </p:nvPr>
        </p:nvSpPr>
        <p:spPr>
          <a:xfrm>
            <a:off x="419100" y="1603771"/>
            <a:ext cx="19383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chemeClr val="lt1"/>
              </a:buClr>
              <a:buSzPts val="1440"/>
              <a:buChar char="•"/>
              <a:defRPr sz="1800">
                <a:solidFill>
                  <a:srgbClr val="D8D8D8"/>
                </a:solidFill>
              </a:defRPr>
            </a:lvl1pPr>
            <a:lvl2pPr indent="-320040" lvl="1" marL="914400" algn="l">
              <a:lnSpc>
                <a:spcPct val="100000"/>
              </a:lnSpc>
              <a:spcBef>
                <a:spcPts val="375"/>
              </a:spcBef>
              <a:spcAft>
                <a:spcPts val="0"/>
              </a:spcAft>
              <a:buClr>
                <a:schemeClr val="lt1"/>
              </a:buClr>
              <a:buSzPts val="1440"/>
              <a:buFont typeface="Noto Sans Symbols"/>
              <a:buChar char="●"/>
              <a:defRPr sz="1800">
                <a:solidFill>
                  <a:srgbClr val="D8D8D8"/>
                </a:solidFill>
              </a:defRPr>
            </a:lvl2pPr>
            <a:lvl3pPr indent="-320039" lvl="2" marL="1371600" algn="l">
              <a:lnSpc>
                <a:spcPct val="100000"/>
              </a:lnSpc>
              <a:spcBef>
                <a:spcPts val="300"/>
              </a:spcBef>
              <a:spcAft>
                <a:spcPts val="0"/>
              </a:spcAft>
              <a:buClr>
                <a:schemeClr val="lt1"/>
              </a:buClr>
              <a:buSzPts val="1440"/>
              <a:buChar char="•"/>
              <a:defRPr sz="1800">
                <a:solidFill>
                  <a:srgbClr val="D8D8D8"/>
                </a:solidFill>
              </a:defRPr>
            </a:lvl3pPr>
            <a:lvl4pPr indent="-320039" lvl="3" marL="1828800" algn="l">
              <a:lnSpc>
                <a:spcPct val="100000"/>
              </a:lnSpc>
              <a:spcBef>
                <a:spcPts val="300"/>
              </a:spcBef>
              <a:spcAft>
                <a:spcPts val="0"/>
              </a:spcAft>
              <a:buClr>
                <a:schemeClr val="lt1"/>
              </a:buClr>
              <a:buSzPts val="1440"/>
              <a:buFont typeface="Noto Sans Symbols"/>
              <a:buChar char="●"/>
              <a:defRPr sz="1800">
                <a:solidFill>
                  <a:srgbClr val="D8D8D8"/>
                </a:solidFill>
              </a:defRPr>
            </a:lvl4pPr>
            <a:lvl5pPr indent="-320039" lvl="4" marL="2286000" algn="l">
              <a:lnSpc>
                <a:spcPct val="100000"/>
              </a:lnSpc>
              <a:spcBef>
                <a:spcPts val="300"/>
              </a:spcBef>
              <a:spcAft>
                <a:spcPts val="0"/>
              </a:spcAft>
              <a:buClr>
                <a:schemeClr val="lt1"/>
              </a:buClr>
              <a:buSzPts val="1440"/>
              <a:buChar char="•"/>
              <a:defRPr sz="1800">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5" name="Google Shape;495;p124"/>
          <p:cNvSpPr txBox="1"/>
          <p:nvPr>
            <p:ph idx="3" type="body"/>
          </p:nvPr>
        </p:nvSpPr>
        <p:spPr>
          <a:xfrm>
            <a:off x="2541116" y="1603771"/>
            <a:ext cx="19383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chemeClr val="lt1"/>
              </a:buClr>
              <a:buSzPts val="1440"/>
              <a:buChar char="•"/>
              <a:defRPr sz="1800">
                <a:solidFill>
                  <a:srgbClr val="D8D8D8"/>
                </a:solidFill>
              </a:defRPr>
            </a:lvl1pPr>
            <a:lvl2pPr indent="-320040" lvl="1" marL="914400" algn="l">
              <a:lnSpc>
                <a:spcPct val="100000"/>
              </a:lnSpc>
              <a:spcBef>
                <a:spcPts val="375"/>
              </a:spcBef>
              <a:spcAft>
                <a:spcPts val="0"/>
              </a:spcAft>
              <a:buClr>
                <a:schemeClr val="lt1"/>
              </a:buClr>
              <a:buSzPts val="1440"/>
              <a:buFont typeface="Noto Sans Symbols"/>
              <a:buChar char="●"/>
              <a:defRPr sz="1800">
                <a:solidFill>
                  <a:srgbClr val="D8D8D8"/>
                </a:solidFill>
              </a:defRPr>
            </a:lvl2pPr>
            <a:lvl3pPr indent="-320039" lvl="2" marL="1371600" algn="l">
              <a:lnSpc>
                <a:spcPct val="100000"/>
              </a:lnSpc>
              <a:spcBef>
                <a:spcPts val="300"/>
              </a:spcBef>
              <a:spcAft>
                <a:spcPts val="0"/>
              </a:spcAft>
              <a:buClr>
                <a:schemeClr val="lt1"/>
              </a:buClr>
              <a:buSzPts val="1440"/>
              <a:buChar char="•"/>
              <a:defRPr sz="1800">
                <a:solidFill>
                  <a:srgbClr val="D8D8D8"/>
                </a:solidFill>
              </a:defRPr>
            </a:lvl3pPr>
            <a:lvl4pPr indent="-320039" lvl="3" marL="1828800" algn="l">
              <a:lnSpc>
                <a:spcPct val="100000"/>
              </a:lnSpc>
              <a:spcBef>
                <a:spcPts val="300"/>
              </a:spcBef>
              <a:spcAft>
                <a:spcPts val="0"/>
              </a:spcAft>
              <a:buClr>
                <a:schemeClr val="lt1"/>
              </a:buClr>
              <a:buSzPts val="1440"/>
              <a:buFont typeface="Noto Sans Symbols"/>
              <a:buChar char="●"/>
              <a:defRPr sz="1800">
                <a:solidFill>
                  <a:srgbClr val="D8D8D8"/>
                </a:solidFill>
              </a:defRPr>
            </a:lvl4pPr>
            <a:lvl5pPr indent="-320039" lvl="4" marL="2286000" algn="l">
              <a:lnSpc>
                <a:spcPct val="100000"/>
              </a:lnSpc>
              <a:spcBef>
                <a:spcPts val="300"/>
              </a:spcBef>
              <a:spcAft>
                <a:spcPts val="0"/>
              </a:spcAft>
              <a:buClr>
                <a:schemeClr val="lt1"/>
              </a:buClr>
              <a:buSzPts val="1440"/>
              <a:buChar char="•"/>
              <a:defRPr sz="1800">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6" name="Google Shape;496;p124"/>
          <p:cNvSpPr txBox="1"/>
          <p:nvPr>
            <p:ph idx="4" type="body"/>
          </p:nvPr>
        </p:nvSpPr>
        <p:spPr>
          <a:xfrm>
            <a:off x="4678834" y="1603771"/>
            <a:ext cx="19383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chemeClr val="lt1"/>
              </a:buClr>
              <a:buSzPts val="1440"/>
              <a:buChar char="•"/>
              <a:defRPr sz="1800">
                <a:solidFill>
                  <a:srgbClr val="D8D8D8"/>
                </a:solidFill>
              </a:defRPr>
            </a:lvl1pPr>
            <a:lvl2pPr indent="-320040" lvl="1" marL="914400" algn="l">
              <a:lnSpc>
                <a:spcPct val="100000"/>
              </a:lnSpc>
              <a:spcBef>
                <a:spcPts val="375"/>
              </a:spcBef>
              <a:spcAft>
                <a:spcPts val="0"/>
              </a:spcAft>
              <a:buClr>
                <a:schemeClr val="lt1"/>
              </a:buClr>
              <a:buSzPts val="1440"/>
              <a:buFont typeface="Noto Sans Symbols"/>
              <a:buChar char="●"/>
              <a:defRPr sz="1800">
                <a:solidFill>
                  <a:srgbClr val="D8D8D8"/>
                </a:solidFill>
              </a:defRPr>
            </a:lvl2pPr>
            <a:lvl3pPr indent="-320039" lvl="2" marL="1371600" algn="l">
              <a:lnSpc>
                <a:spcPct val="100000"/>
              </a:lnSpc>
              <a:spcBef>
                <a:spcPts val="300"/>
              </a:spcBef>
              <a:spcAft>
                <a:spcPts val="0"/>
              </a:spcAft>
              <a:buClr>
                <a:schemeClr val="lt1"/>
              </a:buClr>
              <a:buSzPts val="1440"/>
              <a:buChar char="•"/>
              <a:defRPr sz="1800">
                <a:solidFill>
                  <a:srgbClr val="D8D8D8"/>
                </a:solidFill>
              </a:defRPr>
            </a:lvl3pPr>
            <a:lvl4pPr indent="-320039" lvl="3" marL="1828800" algn="l">
              <a:lnSpc>
                <a:spcPct val="100000"/>
              </a:lnSpc>
              <a:spcBef>
                <a:spcPts val="300"/>
              </a:spcBef>
              <a:spcAft>
                <a:spcPts val="0"/>
              </a:spcAft>
              <a:buClr>
                <a:schemeClr val="lt1"/>
              </a:buClr>
              <a:buSzPts val="1440"/>
              <a:buFont typeface="Noto Sans Symbols"/>
              <a:buChar char="●"/>
              <a:defRPr sz="1800">
                <a:solidFill>
                  <a:srgbClr val="D8D8D8"/>
                </a:solidFill>
              </a:defRPr>
            </a:lvl4pPr>
            <a:lvl5pPr indent="-320039" lvl="4" marL="2286000" algn="l">
              <a:lnSpc>
                <a:spcPct val="100000"/>
              </a:lnSpc>
              <a:spcBef>
                <a:spcPts val="300"/>
              </a:spcBef>
              <a:spcAft>
                <a:spcPts val="0"/>
              </a:spcAft>
              <a:buClr>
                <a:schemeClr val="lt1"/>
              </a:buClr>
              <a:buSzPts val="1440"/>
              <a:buChar char="•"/>
              <a:defRPr sz="1800">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7" name="Google Shape;497;p124"/>
          <p:cNvSpPr txBox="1"/>
          <p:nvPr>
            <p:ph idx="5" type="body"/>
          </p:nvPr>
        </p:nvSpPr>
        <p:spPr>
          <a:xfrm>
            <a:off x="6786691" y="1603771"/>
            <a:ext cx="19383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chemeClr val="lt1"/>
              </a:buClr>
              <a:buSzPts val="1440"/>
              <a:buChar char="•"/>
              <a:defRPr sz="1800">
                <a:solidFill>
                  <a:srgbClr val="D8D8D8"/>
                </a:solidFill>
              </a:defRPr>
            </a:lvl1pPr>
            <a:lvl2pPr indent="-320040" lvl="1" marL="914400" algn="l">
              <a:lnSpc>
                <a:spcPct val="100000"/>
              </a:lnSpc>
              <a:spcBef>
                <a:spcPts val="375"/>
              </a:spcBef>
              <a:spcAft>
                <a:spcPts val="0"/>
              </a:spcAft>
              <a:buClr>
                <a:schemeClr val="lt1"/>
              </a:buClr>
              <a:buSzPts val="1440"/>
              <a:buFont typeface="Noto Sans Symbols"/>
              <a:buChar char="●"/>
              <a:defRPr sz="1800">
                <a:solidFill>
                  <a:srgbClr val="D8D8D8"/>
                </a:solidFill>
              </a:defRPr>
            </a:lvl2pPr>
            <a:lvl3pPr indent="-320039" lvl="2" marL="1371600" algn="l">
              <a:lnSpc>
                <a:spcPct val="100000"/>
              </a:lnSpc>
              <a:spcBef>
                <a:spcPts val="300"/>
              </a:spcBef>
              <a:spcAft>
                <a:spcPts val="0"/>
              </a:spcAft>
              <a:buClr>
                <a:schemeClr val="lt1"/>
              </a:buClr>
              <a:buSzPts val="1440"/>
              <a:buChar char="•"/>
              <a:defRPr sz="1800">
                <a:solidFill>
                  <a:srgbClr val="D8D8D8"/>
                </a:solidFill>
              </a:defRPr>
            </a:lvl3pPr>
            <a:lvl4pPr indent="-320039" lvl="3" marL="1828800" algn="l">
              <a:lnSpc>
                <a:spcPct val="100000"/>
              </a:lnSpc>
              <a:spcBef>
                <a:spcPts val="300"/>
              </a:spcBef>
              <a:spcAft>
                <a:spcPts val="0"/>
              </a:spcAft>
              <a:buClr>
                <a:schemeClr val="lt1"/>
              </a:buClr>
              <a:buSzPts val="1440"/>
              <a:buFont typeface="Noto Sans Symbols"/>
              <a:buChar char="●"/>
              <a:defRPr sz="1800">
                <a:solidFill>
                  <a:srgbClr val="D8D8D8"/>
                </a:solidFill>
              </a:defRPr>
            </a:lvl4pPr>
            <a:lvl5pPr indent="-320039" lvl="4" marL="2286000" algn="l">
              <a:lnSpc>
                <a:spcPct val="100000"/>
              </a:lnSpc>
              <a:spcBef>
                <a:spcPts val="300"/>
              </a:spcBef>
              <a:spcAft>
                <a:spcPts val="0"/>
              </a:spcAft>
              <a:buClr>
                <a:schemeClr val="lt1"/>
              </a:buClr>
              <a:buSzPts val="1440"/>
              <a:buChar char="•"/>
              <a:defRPr sz="1800">
                <a:solidFill>
                  <a:srgbClr val="D8D8D8"/>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498" name="Google Shape;498;p124"/>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499" name="Google Shape;499;p12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cxnSp>
        <p:nvCxnSpPr>
          <p:cNvPr id="500" name="Google Shape;500;p124"/>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501" name="Google Shape;501;p12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 2019 Cloudera, Inc. All rights reserved.</a:t>
            </a:r>
            <a:endParaRPr b="0" i="0" sz="1013" u="none" cap="none" strike="noStrike">
              <a:solidFill>
                <a:schemeClr val="dk1"/>
              </a:solidFill>
              <a:latin typeface="Roboto"/>
              <a:ea typeface="Roboto"/>
              <a:cs typeface="Roboto"/>
              <a:sym typeface="Roboto"/>
            </a:endParaRPr>
          </a:p>
        </p:txBody>
      </p:sp>
      <p:sp>
        <p:nvSpPr>
          <p:cNvPr id="502" name="Google Shape;502;p12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A5A5A5"/>
              </a:buClr>
              <a:buSzPts val="600"/>
              <a:buFont typeface="Roboto"/>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WHITE)">
  <p:cSld name="Statement &amp; Quotes (DARK)">
    <p:spTree>
      <p:nvGrpSpPr>
        <p:cNvPr id="503" name="Shape 503"/>
        <p:cNvGrpSpPr/>
        <p:nvPr/>
      </p:nvGrpSpPr>
      <p:grpSpPr>
        <a:xfrm>
          <a:off x="0" y="0"/>
          <a:ext cx="0" cy="0"/>
          <a:chOff x="0" y="0"/>
          <a:chExt cx="0" cy="0"/>
        </a:xfrm>
      </p:grpSpPr>
      <p:cxnSp>
        <p:nvCxnSpPr>
          <p:cNvPr id="504" name="Google Shape;504;p125"/>
          <p:cNvCxnSpPr/>
          <p:nvPr/>
        </p:nvCxnSpPr>
        <p:spPr>
          <a:xfrm flipH="1">
            <a:off x="2775884" y="635968"/>
            <a:ext cx="3592200" cy="3592200"/>
          </a:xfrm>
          <a:prstGeom prst="straightConnector1">
            <a:avLst/>
          </a:prstGeom>
          <a:noFill/>
          <a:ln cap="flat" cmpd="sng" w="9525">
            <a:solidFill>
              <a:srgbClr val="B4B4B4"/>
            </a:solidFill>
            <a:prstDash val="solid"/>
            <a:round/>
            <a:headEnd len="sm" w="sm" type="none"/>
            <a:tailEnd len="sm" w="sm" type="none"/>
          </a:ln>
        </p:spPr>
      </p:cxnSp>
      <p:grpSp>
        <p:nvGrpSpPr>
          <p:cNvPr id="505" name="Google Shape;505;p125"/>
          <p:cNvGrpSpPr/>
          <p:nvPr/>
        </p:nvGrpSpPr>
        <p:grpSpPr>
          <a:xfrm>
            <a:off x="411465" y="4865944"/>
            <a:ext cx="534664" cy="104094"/>
            <a:chOff x="382588" y="4784726"/>
            <a:chExt cx="896937" cy="174625"/>
          </a:xfrm>
        </p:grpSpPr>
        <p:sp>
          <p:nvSpPr>
            <p:cNvPr id="506" name="Google Shape;506;p125"/>
            <p:cNvSpPr/>
            <p:nvPr/>
          </p:nvSpPr>
          <p:spPr>
            <a:xfrm>
              <a:off x="1087438" y="4824413"/>
              <a:ext cx="77788" cy="134938"/>
            </a:xfrm>
            <a:custGeom>
              <a:rect b="b" l="l" r="r" t="t"/>
              <a:pathLst>
                <a:path extrusionOk="0" h="666" w="39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07" name="Google Shape;507;p125"/>
            <p:cNvSpPr/>
            <p:nvPr/>
          </p:nvSpPr>
          <p:spPr>
            <a:xfrm>
              <a:off x="512763" y="4784726"/>
              <a:ext cx="33338" cy="173038"/>
            </a:xfrm>
            <a:custGeom>
              <a:rect b="b" l="l" r="r" t="t"/>
              <a:pathLst>
                <a:path extrusionOk="0" h="862" w="173">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08" name="Google Shape;508;p125"/>
            <p:cNvSpPr/>
            <p:nvPr/>
          </p:nvSpPr>
          <p:spPr>
            <a:xfrm>
              <a:off x="560388" y="4821238"/>
              <a:ext cx="119063" cy="138113"/>
            </a:xfrm>
            <a:custGeom>
              <a:rect b="b" l="l" r="r" t="t"/>
              <a:pathLst>
                <a:path extrusionOk="0" h="688" w="607">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09" name="Google Shape;509;p125"/>
            <p:cNvSpPr/>
            <p:nvPr/>
          </p:nvSpPr>
          <p:spPr>
            <a:xfrm>
              <a:off x="382588" y="4821238"/>
              <a:ext cx="117475" cy="138113"/>
            </a:xfrm>
            <a:custGeom>
              <a:rect b="b" l="l" r="r" t="t"/>
              <a:pathLst>
                <a:path extrusionOk="0" h="689" w="592">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10" name="Google Shape;510;p125"/>
            <p:cNvSpPr/>
            <p:nvPr/>
          </p:nvSpPr>
          <p:spPr>
            <a:xfrm>
              <a:off x="692151" y="4824413"/>
              <a:ext cx="114299" cy="134938"/>
            </a:xfrm>
            <a:custGeom>
              <a:rect b="b" l="l" r="r" t="t"/>
              <a:pathLst>
                <a:path extrusionOk="0" h="672" w="577">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11" name="Google Shape;511;p125"/>
            <p:cNvSpPr/>
            <p:nvPr/>
          </p:nvSpPr>
          <p:spPr>
            <a:xfrm>
              <a:off x="820738" y="4784726"/>
              <a:ext cx="122237" cy="174624"/>
            </a:xfrm>
            <a:custGeom>
              <a:rect b="b" l="l" r="r" t="t"/>
              <a:pathLst>
                <a:path extrusionOk="0" h="868" w="61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12" name="Google Shape;512;p125"/>
            <p:cNvSpPr/>
            <p:nvPr/>
          </p:nvSpPr>
          <p:spPr>
            <a:xfrm>
              <a:off x="955676" y="4821238"/>
              <a:ext cx="119062" cy="138113"/>
            </a:xfrm>
            <a:custGeom>
              <a:rect b="b" l="l" r="r" t="t"/>
              <a:pathLst>
                <a:path extrusionOk="0" h="689" w="606">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13" name="Google Shape;513;p125"/>
            <p:cNvSpPr/>
            <p:nvPr/>
          </p:nvSpPr>
          <p:spPr>
            <a:xfrm>
              <a:off x="1169988" y="4821238"/>
              <a:ext cx="109537" cy="138113"/>
            </a:xfrm>
            <a:custGeom>
              <a:rect b="b" l="l" r="r" t="t"/>
              <a:pathLst>
                <a:path extrusionOk="0" h="688" w="559">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grpSp>
      <p:sp>
        <p:nvSpPr>
          <p:cNvPr id="514" name="Google Shape;514;p125"/>
          <p:cNvSpPr txBox="1"/>
          <p:nvPr>
            <p:ph idx="1" type="body"/>
          </p:nvPr>
        </p:nvSpPr>
        <p:spPr>
          <a:xfrm>
            <a:off x="628676" y="1634738"/>
            <a:ext cx="7886700" cy="1874100"/>
          </a:xfrm>
          <a:prstGeom prst="rect">
            <a:avLst/>
          </a:prstGeom>
          <a:solidFill>
            <a:srgbClr val="FFFFFF"/>
          </a:solidFill>
          <a:ln>
            <a:noFill/>
          </a:ln>
        </p:spPr>
        <p:txBody>
          <a:bodyPr anchorCtr="0" anchor="ctr" bIns="68575" lIns="68575" spcFirstLastPara="1" rIns="68575" wrap="square" tIns="68575">
            <a:noAutofit/>
          </a:bodyPr>
          <a:lstStyle>
            <a:lvl1pPr indent="-228600" lvl="0" marL="457200" marR="0" algn="ctr">
              <a:lnSpc>
                <a:spcPct val="90000"/>
              </a:lnSpc>
              <a:spcBef>
                <a:spcPts val="600"/>
              </a:spcBef>
              <a:spcAft>
                <a:spcPts val="0"/>
              </a:spcAft>
              <a:buClr>
                <a:schemeClr val="dk1"/>
              </a:buClr>
              <a:buSzPts val="3200"/>
              <a:buFont typeface="Arial"/>
              <a:buNone/>
              <a:defRPr b="0" i="0" sz="3200" u="none" cap="none" strike="noStrike">
                <a:solidFill>
                  <a:schemeClr val="dk1"/>
                </a:solidFill>
                <a:latin typeface="Lato Light"/>
                <a:ea typeface="Lato Light"/>
                <a:cs typeface="Lato Light"/>
                <a:sym typeface="Lato Light"/>
              </a:defRPr>
            </a:lvl1pPr>
            <a:lvl2pPr indent="-317500" lvl="1" marL="914400" marR="0" algn="l">
              <a:lnSpc>
                <a:spcPct val="100000"/>
              </a:lnSpc>
              <a:spcBef>
                <a:spcPts val="400"/>
              </a:spcBef>
              <a:spcAft>
                <a:spcPts val="0"/>
              </a:spcAft>
              <a:buClr>
                <a:schemeClr val="dk1"/>
              </a:buClr>
              <a:buSzPts val="1400"/>
              <a:buFont typeface="Arial"/>
              <a:buChar char="•"/>
              <a:defRPr b="0" i="0" sz="1800" u="none" cap="none" strike="noStrike">
                <a:solidFill>
                  <a:schemeClr val="dk1"/>
                </a:solidFill>
                <a:latin typeface="Roboto Light"/>
                <a:ea typeface="Roboto Light"/>
                <a:cs typeface="Roboto Light"/>
                <a:sym typeface="Roboto Light"/>
              </a:defRPr>
            </a:lvl2pPr>
            <a:lvl3pPr indent="-317500" lvl="2" marL="1371600" marR="0" algn="l">
              <a:lnSpc>
                <a:spcPct val="100000"/>
              </a:lnSpc>
              <a:spcBef>
                <a:spcPts val="400"/>
              </a:spcBef>
              <a:spcAft>
                <a:spcPts val="0"/>
              </a:spcAft>
              <a:buClr>
                <a:schemeClr val="dk1"/>
              </a:buClr>
              <a:buSzPts val="1400"/>
              <a:buFont typeface="Arial"/>
              <a:buChar char="•"/>
              <a:defRPr b="0" i="0" sz="1800" u="none" cap="none" strike="noStrike">
                <a:solidFill>
                  <a:schemeClr val="dk1"/>
                </a:solidFill>
                <a:latin typeface="Roboto Light"/>
                <a:ea typeface="Roboto Light"/>
                <a:cs typeface="Roboto Light"/>
                <a:sym typeface="Roboto Light"/>
              </a:defRPr>
            </a:lvl3pPr>
            <a:lvl4pPr indent="-317500" lvl="3" marL="1828800" marR="0" algn="l">
              <a:lnSpc>
                <a:spcPct val="100000"/>
              </a:lnSpc>
              <a:spcBef>
                <a:spcPts val="400"/>
              </a:spcBef>
              <a:spcAft>
                <a:spcPts val="0"/>
              </a:spcAft>
              <a:buClr>
                <a:schemeClr val="dk1"/>
              </a:buClr>
              <a:buSzPts val="1400"/>
              <a:buFont typeface="Arial"/>
              <a:buChar char="•"/>
              <a:defRPr b="0" i="0" sz="1800" u="none" cap="none" strike="noStrike">
                <a:solidFill>
                  <a:schemeClr val="dk1"/>
                </a:solidFill>
                <a:latin typeface="Roboto Light"/>
                <a:ea typeface="Roboto Light"/>
                <a:cs typeface="Roboto Light"/>
                <a:sym typeface="Roboto Light"/>
              </a:defRPr>
            </a:lvl4pPr>
            <a:lvl5pPr indent="-317500" lvl="4" marL="2286000" marR="0" algn="l">
              <a:lnSpc>
                <a:spcPct val="100000"/>
              </a:lnSpc>
              <a:spcBef>
                <a:spcPts val="400"/>
              </a:spcBef>
              <a:spcAft>
                <a:spcPts val="0"/>
              </a:spcAft>
              <a:buClr>
                <a:schemeClr val="dk1"/>
              </a:buClr>
              <a:buSzPts val="1400"/>
              <a:buFont typeface="Arial"/>
              <a:buChar char="•"/>
              <a:defRPr b="0" i="0" sz="1800" u="none" cap="none" strike="noStrike">
                <a:solidFill>
                  <a:schemeClr val="dk1"/>
                </a:solidFill>
                <a:latin typeface="Roboto Light"/>
                <a:ea typeface="Roboto Light"/>
                <a:cs typeface="Roboto Light"/>
                <a:sym typeface="Roboto Light"/>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
        <p:nvSpPr>
          <p:cNvPr id="515" name="Google Shape;515;p125"/>
          <p:cNvSpPr txBox="1"/>
          <p:nvPr/>
        </p:nvSpPr>
        <p:spPr>
          <a:xfrm>
            <a:off x="8477004" y="4882121"/>
            <a:ext cx="255600" cy="921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DARK)">
  <p:cSld name="2 Column (DARK)">
    <p:spTree>
      <p:nvGrpSpPr>
        <p:cNvPr id="516" name="Shape 516"/>
        <p:cNvGrpSpPr/>
        <p:nvPr/>
      </p:nvGrpSpPr>
      <p:grpSpPr>
        <a:xfrm>
          <a:off x="0" y="0"/>
          <a:ext cx="0" cy="0"/>
          <a:chOff x="0" y="0"/>
          <a:chExt cx="0" cy="0"/>
        </a:xfrm>
      </p:grpSpPr>
      <p:sp>
        <p:nvSpPr>
          <p:cNvPr id="517" name="Google Shape;517;p126"/>
          <p:cNvSpPr txBox="1"/>
          <p:nvPr/>
        </p:nvSpPr>
        <p:spPr>
          <a:xfrm>
            <a:off x="4444183" y="4882122"/>
            <a:ext cx="255600" cy="9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sp>
        <p:nvSpPr>
          <p:cNvPr id="518" name="Google Shape;518;p126"/>
          <p:cNvSpPr txBox="1"/>
          <p:nvPr/>
        </p:nvSpPr>
        <p:spPr>
          <a:xfrm>
            <a:off x="7322860" y="4882122"/>
            <a:ext cx="1410000" cy="921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4B4B4"/>
                </a:solidFill>
                <a:latin typeface="Roboto"/>
                <a:ea typeface="Roboto"/>
                <a:cs typeface="Roboto"/>
                <a:sym typeface="Roboto"/>
              </a:rPr>
              <a:t>© Cloudera, Inc. All rights reserved.</a:t>
            </a:r>
            <a:endParaRPr b="0" i="0" sz="1100" u="none" cap="none" strike="noStrike">
              <a:solidFill>
                <a:srgbClr val="000000"/>
              </a:solidFill>
              <a:latin typeface="Arial"/>
              <a:ea typeface="Arial"/>
              <a:cs typeface="Arial"/>
              <a:sym typeface="Arial"/>
            </a:endParaRPr>
          </a:p>
        </p:txBody>
      </p:sp>
      <p:grpSp>
        <p:nvGrpSpPr>
          <p:cNvPr id="519" name="Google Shape;519;p126"/>
          <p:cNvGrpSpPr/>
          <p:nvPr/>
        </p:nvGrpSpPr>
        <p:grpSpPr>
          <a:xfrm>
            <a:off x="411466" y="4866424"/>
            <a:ext cx="534664" cy="104112"/>
            <a:chOff x="382588" y="4784726"/>
            <a:chExt cx="896937" cy="174625"/>
          </a:xfrm>
        </p:grpSpPr>
        <p:sp>
          <p:nvSpPr>
            <p:cNvPr id="520" name="Google Shape;520;p126"/>
            <p:cNvSpPr/>
            <p:nvPr/>
          </p:nvSpPr>
          <p:spPr>
            <a:xfrm>
              <a:off x="1087438" y="4824413"/>
              <a:ext cx="77788" cy="134938"/>
            </a:xfrm>
            <a:custGeom>
              <a:rect b="b" l="l" r="r" t="t"/>
              <a:pathLst>
                <a:path extrusionOk="0" h="666" w="39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21" name="Google Shape;521;p126"/>
            <p:cNvSpPr/>
            <p:nvPr/>
          </p:nvSpPr>
          <p:spPr>
            <a:xfrm>
              <a:off x="512763" y="4784726"/>
              <a:ext cx="33338" cy="173038"/>
            </a:xfrm>
            <a:custGeom>
              <a:rect b="b" l="l" r="r" t="t"/>
              <a:pathLst>
                <a:path extrusionOk="0" h="862" w="173">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22" name="Google Shape;522;p126"/>
            <p:cNvSpPr/>
            <p:nvPr/>
          </p:nvSpPr>
          <p:spPr>
            <a:xfrm>
              <a:off x="560388" y="4821238"/>
              <a:ext cx="119063" cy="138113"/>
            </a:xfrm>
            <a:custGeom>
              <a:rect b="b" l="l" r="r" t="t"/>
              <a:pathLst>
                <a:path extrusionOk="0" h="688" w="607">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23" name="Google Shape;523;p126"/>
            <p:cNvSpPr/>
            <p:nvPr/>
          </p:nvSpPr>
          <p:spPr>
            <a:xfrm>
              <a:off x="382588" y="4821238"/>
              <a:ext cx="117475" cy="138113"/>
            </a:xfrm>
            <a:custGeom>
              <a:rect b="b" l="l" r="r" t="t"/>
              <a:pathLst>
                <a:path extrusionOk="0" h="689" w="592">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24" name="Google Shape;524;p126"/>
            <p:cNvSpPr/>
            <p:nvPr/>
          </p:nvSpPr>
          <p:spPr>
            <a:xfrm>
              <a:off x="692151" y="4824413"/>
              <a:ext cx="114299" cy="134938"/>
            </a:xfrm>
            <a:custGeom>
              <a:rect b="b" l="l" r="r" t="t"/>
              <a:pathLst>
                <a:path extrusionOk="0" h="672" w="577">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25" name="Google Shape;525;p126"/>
            <p:cNvSpPr/>
            <p:nvPr/>
          </p:nvSpPr>
          <p:spPr>
            <a:xfrm>
              <a:off x="820738" y="4784726"/>
              <a:ext cx="122237" cy="174624"/>
            </a:xfrm>
            <a:custGeom>
              <a:rect b="b" l="l" r="r" t="t"/>
              <a:pathLst>
                <a:path extrusionOk="0" h="868" w="61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26" name="Google Shape;526;p126"/>
            <p:cNvSpPr/>
            <p:nvPr/>
          </p:nvSpPr>
          <p:spPr>
            <a:xfrm>
              <a:off x="955676" y="4821238"/>
              <a:ext cx="119062" cy="138113"/>
            </a:xfrm>
            <a:custGeom>
              <a:rect b="b" l="l" r="r" t="t"/>
              <a:pathLst>
                <a:path extrusionOk="0" h="689" w="606">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27" name="Google Shape;527;p126"/>
            <p:cNvSpPr/>
            <p:nvPr/>
          </p:nvSpPr>
          <p:spPr>
            <a:xfrm>
              <a:off x="1169988" y="4821238"/>
              <a:ext cx="109537" cy="138113"/>
            </a:xfrm>
            <a:custGeom>
              <a:rect b="b" l="l" r="r" t="t"/>
              <a:pathLst>
                <a:path extrusionOk="0" h="688" w="559">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grpSp>
      <p:cxnSp>
        <p:nvCxnSpPr>
          <p:cNvPr id="528" name="Google Shape;528;p126"/>
          <p:cNvCxnSpPr/>
          <p:nvPr/>
        </p:nvCxnSpPr>
        <p:spPr>
          <a:xfrm>
            <a:off x="411480" y="412170"/>
            <a:ext cx="8321100" cy="0"/>
          </a:xfrm>
          <a:prstGeom prst="straightConnector1">
            <a:avLst/>
          </a:prstGeom>
          <a:noFill/>
          <a:ln cap="flat" cmpd="sng" w="9525">
            <a:solidFill>
              <a:srgbClr val="B4B4B4"/>
            </a:solidFill>
            <a:prstDash val="solid"/>
            <a:round/>
            <a:headEnd len="sm" w="sm" type="none"/>
            <a:tailEnd len="sm" w="sm" type="none"/>
          </a:ln>
        </p:spPr>
      </p:cxnSp>
      <p:sp>
        <p:nvSpPr>
          <p:cNvPr id="529" name="Google Shape;529;p126"/>
          <p:cNvSpPr txBox="1"/>
          <p:nvPr>
            <p:ph type="title"/>
          </p:nvPr>
        </p:nvSpPr>
        <p:spPr>
          <a:xfrm>
            <a:off x="411480" y="450220"/>
            <a:ext cx="8321100" cy="429900"/>
          </a:xfrm>
          <a:prstGeom prst="rect">
            <a:avLst/>
          </a:prstGeom>
          <a:noFill/>
          <a:ln>
            <a:noFill/>
          </a:ln>
        </p:spPr>
        <p:txBody>
          <a:bodyPr anchorCtr="0" anchor="b" bIns="34275" lIns="0" spcFirstLastPara="1" rIns="68575" wrap="square" tIns="34275">
            <a:noAutofit/>
          </a:bodyPr>
          <a:lstStyle>
            <a:lvl1pPr lvl="0" marR="0" rtl="0" algn="l">
              <a:lnSpc>
                <a:spcPct val="80000"/>
              </a:lnSpc>
              <a:spcBef>
                <a:spcPts val="0"/>
              </a:spcBef>
              <a:spcAft>
                <a:spcPts val="0"/>
              </a:spcAft>
              <a:buClr>
                <a:schemeClr val="lt1"/>
              </a:buClr>
              <a:buSzPts val="2200"/>
              <a:buFont typeface="Lato"/>
              <a:buNone/>
              <a:defRPr b="0" i="0" sz="2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126"/>
          <p:cNvSpPr txBox="1"/>
          <p:nvPr>
            <p:ph idx="1" type="body"/>
          </p:nvPr>
        </p:nvSpPr>
        <p:spPr>
          <a:xfrm>
            <a:off x="411480" y="880216"/>
            <a:ext cx="8321100" cy="308100"/>
          </a:xfrm>
          <a:prstGeom prst="rect">
            <a:avLst/>
          </a:prstGeom>
          <a:noFill/>
          <a:ln>
            <a:noFill/>
          </a:ln>
        </p:spPr>
        <p:txBody>
          <a:bodyPr anchorCtr="0" anchor="t" bIns="34275" lIns="0" spcFirstLastPara="1" rIns="68575" wrap="square" tIns="17150">
            <a:noAutofit/>
          </a:bodyPr>
          <a:lstStyle>
            <a:lvl1pPr indent="-228600" lvl="0" marL="4572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a:ea typeface="Roboto"/>
                <a:cs typeface="Roboto"/>
                <a:sym typeface="Roboto"/>
              </a:defRPr>
            </a:lvl1pPr>
            <a:lvl2pPr indent="-228600" lvl="1" marL="9144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2pPr>
            <a:lvl3pPr indent="-228600" lvl="2" marL="13716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3pPr>
            <a:lvl4pPr indent="-228600" lvl="3" marL="18288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4pPr>
            <a:lvl5pPr indent="-228600" lvl="4" marL="22860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
        <p:nvSpPr>
          <p:cNvPr id="531" name="Google Shape;531;p126"/>
          <p:cNvSpPr txBox="1"/>
          <p:nvPr>
            <p:ph idx="2" type="body"/>
          </p:nvPr>
        </p:nvSpPr>
        <p:spPr>
          <a:xfrm>
            <a:off x="411481" y="1603375"/>
            <a:ext cx="4046400" cy="2463300"/>
          </a:xfrm>
          <a:prstGeom prst="rect">
            <a:avLst/>
          </a:prstGeom>
          <a:noFill/>
          <a:ln>
            <a:noFill/>
          </a:ln>
        </p:spPr>
        <p:txBody>
          <a:bodyPr anchorCtr="0" anchor="t" bIns="34275" lIns="0" spcFirstLastPara="1" rIns="68575" wrap="square" tIns="34275">
            <a:noAutofit/>
          </a:bodyPr>
          <a:lstStyle>
            <a:lvl1pPr indent="-317500" lvl="0" marL="457200" marR="0" algn="l">
              <a:lnSpc>
                <a:spcPct val="100000"/>
              </a:lnSpc>
              <a:spcBef>
                <a:spcPts val="400"/>
              </a:spcBef>
              <a:spcAft>
                <a:spcPts val="0"/>
              </a:spcAft>
              <a:buClr>
                <a:srgbClr val="E6E6E6"/>
              </a:buClr>
              <a:buSzPts val="1400"/>
              <a:buFont typeface="Arial"/>
              <a:buChar char="•"/>
              <a:defRPr b="0" i="0" sz="1800" u="none" cap="none" strike="noStrike">
                <a:solidFill>
                  <a:srgbClr val="B4B4B4"/>
                </a:solidFill>
                <a:latin typeface="Roboto"/>
                <a:ea typeface="Roboto"/>
                <a:cs typeface="Roboto"/>
                <a:sym typeface="Roboto"/>
              </a:defRPr>
            </a:lvl1pPr>
            <a:lvl2pPr indent="-304800" lvl="1" marL="914400" marR="0" algn="l">
              <a:lnSpc>
                <a:spcPct val="100000"/>
              </a:lnSpc>
              <a:spcBef>
                <a:spcPts val="300"/>
              </a:spcBef>
              <a:spcAft>
                <a:spcPts val="0"/>
              </a:spcAft>
              <a:buClr>
                <a:srgbClr val="E6E6E6"/>
              </a:buClr>
              <a:buSzPts val="1200"/>
              <a:buFont typeface="Arial"/>
              <a:buChar char="•"/>
              <a:defRPr b="0" i="0" sz="1500" u="none" cap="none" strike="noStrike">
                <a:solidFill>
                  <a:srgbClr val="B4B4B4"/>
                </a:solidFill>
                <a:latin typeface="Roboto"/>
                <a:ea typeface="Roboto"/>
                <a:cs typeface="Roboto"/>
                <a:sym typeface="Roboto"/>
              </a:defRPr>
            </a:lvl2pPr>
            <a:lvl3pPr indent="-292100" lvl="2" marL="1371600" marR="0" algn="l">
              <a:lnSpc>
                <a:spcPct val="100000"/>
              </a:lnSpc>
              <a:spcBef>
                <a:spcPts val="200"/>
              </a:spcBef>
              <a:spcAft>
                <a:spcPts val="0"/>
              </a:spcAft>
              <a:buClr>
                <a:srgbClr val="E6E6E6"/>
              </a:buClr>
              <a:buSzPts val="1000"/>
              <a:buFont typeface="Arial"/>
              <a:buChar char="•"/>
              <a:defRPr b="0" i="0" sz="1200" u="none" cap="none" strike="noStrike">
                <a:solidFill>
                  <a:srgbClr val="B4B4B4"/>
                </a:solidFill>
                <a:latin typeface="Roboto"/>
                <a:ea typeface="Roboto"/>
                <a:cs typeface="Roboto"/>
                <a:sym typeface="Roboto"/>
              </a:defRPr>
            </a:lvl3pPr>
            <a:lvl4pPr indent="-292100" lvl="3" marL="1828800" marR="0" algn="l">
              <a:lnSpc>
                <a:spcPct val="100000"/>
              </a:lnSpc>
              <a:spcBef>
                <a:spcPts val="200"/>
              </a:spcBef>
              <a:spcAft>
                <a:spcPts val="0"/>
              </a:spcAft>
              <a:buClr>
                <a:srgbClr val="E6E6E6"/>
              </a:buClr>
              <a:buSzPts val="1000"/>
              <a:buFont typeface="Arial"/>
              <a:buChar char="•"/>
              <a:defRPr b="0" i="0" sz="1200" u="none" cap="none" strike="noStrike">
                <a:solidFill>
                  <a:srgbClr val="B4B4B4"/>
                </a:solidFill>
                <a:latin typeface="Roboto"/>
                <a:ea typeface="Roboto"/>
                <a:cs typeface="Roboto"/>
                <a:sym typeface="Roboto"/>
              </a:defRPr>
            </a:lvl4pPr>
            <a:lvl5pPr indent="-292100" lvl="4" marL="2286000" marR="0" algn="l">
              <a:lnSpc>
                <a:spcPct val="100000"/>
              </a:lnSpc>
              <a:spcBef>
                <a:spcPts val="200"/>
              </a:spcBef>
              <a:spcAft>
                <a:spcPts val="0"/>
              </a:spcAft>
              <a:buClr>
                <a:srgbClr val="E6E6E6"/>
              </a:buClr>
              <a:buSzPts val="1000"/>
              <a:buFont typeface="Arial"/>
              <a:buChar char="•"/>
              <a:defRPr b="0" i="0" sz="1200" u="none" cap="none" strike="noStrike">
                <a:solidFill>
                  <a:srgbClr val="B4B4B4"/>
                </a:solidFill>
                <a:latin typeface="Roboto"/>
                <a:ea typeface="Roboto"/>
                <a:cs typeface="Roboto"/>
                <a:sym typeface="Roboto"/>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
        <p:nvSpPr>
          <p:cNvPr id="532" name="Google Shape;532;p126"/>
          <p:cNvSpPr txBox="1"/>
          <p:nvPr>
            <p:ph idx="3" type="body"/>
          </p:nvPr>
        </p:nvSpPr>
        <p:spPr>
          <a:xfrm>
            <a:off x="4686300" y="1603375"/>
            <a:ext cx="4046400" cy="2463300"/>
          </a:xfrm>
          <a:prstGeom prst="rect">
            <a:avLst/>
          </a:prstGeom>
          <a:noFill/>
          <a:ln>
            <a:noFill/>
          </a:ln>
        </p:spPr>
        <p:txBody>
          <a:bodyPr anchorCtr="0" anchor="t" bIns="34275" lIns="0" spcFirstLastPara="1" rIns="68575" wrap="square" tIns="34275">
            <a:noAutofit/>
          </a:bodyPr>
          <a:lstStyle>
            <a:lvl1pPr indent="-317500" lvl="0" marL="457200" marR="0" algn="l">
              <a:lnSpc>
                <a:spcPct val="100000"/>
              </a:lnSpc>
              <a:spcBef>
                <a:spcPts val="400"/>
              </a:spcBef>
              <a:spcAft>
                <a:spcPts val="0"/>
              </a:spcAft>
              <a:buClr>
                <a:srgbClr val="E6E6E6"/>
              </a:buClr>
              <a:buSzPts val="1400"/>
              <a:buFont typeface="Arial"/>
              <a:buChar char="•"/>
              <a:defRPr b="0" i="0" sz="1800" u="none" cap="none" strike="noStrike">
                <a:solidFill>
                  <a:srgbClr val="B4B4B4"/>
                </a:solidFill>
                <a:latin typeface="Roboto"/>
                <a:ea typeface="Roboto"/>
                <a:cs typeface="Roboto"/>
                <a:sym typeface="Roboto"/>
              </a:defRPr>
            </a:lvl1pPr>
            <a:lvl2pPr indent="-304800" lvl="1" marL="914400" marR="0" algn="l">
              <a:lnSpc>
                <a:spcPct val="100000"/>
              </a:lnSpc>
              <a:spcBef>
                <a:spcPts val="300"/>
              </a:spcBef>
              <a:spcAft>
                <a:spcPts val="0"/>
              </a:spcAft>
              <a:buClr>
                <a:srgbClr val="E6E6E6"/>
              </a:buClr>
              <a:buSzPts val="1200"/>
              <a:buFont typeface="Arial"/>
              <a:buChar char="•"/>
              <a:defRPr b="0" i="0" sz="1500" u="none" cap="none" strike="noStrike">
                <a:solidFill>
                  <a:srgbClr val="B4B4B4"/>
                </a:solidFill>
                <a:latin typeface="Roboto"/>
                <a:ea typeface="Roboto"/>
                <a:cs typeface="Roboto"/>
                <a:sym typeface="Roboto"/>
              </a:defRPr>
            </a:lvl2pPr>
            <a:lvl3pPr indent="-292100" lvl="2" marL="1371600" marR="0" algn="l">
              <a:lnSpc>
                <a:spcPct val="100000"/>
              </a:lnSpc>
              <a:spcBef>
                <a:spcPts val="200"/>
              </a:spcBef>
              <a:spcAft>
                <a:spcPts val="0"/>
              </a:spcAft>
              <a:buClr>
                <a:srgbClr val="E6E6E6"/>
              </a:buClr>
              <a:buSzPts val="1000"/>
              <a:buFont typeface="Arial"/>
              <a:buChar char="•"/>
              <a:defRPr b="0" i="0" sz="1200" u="none" cap="none" strike="noStrike">
                <a:solidFill>
                  <a:srgbClr val="B4B4B4"/>
                </a:solidFill>
                <a:latin typeface="Roboto"/>
                <a:ea typeface="Roboto"/>
                <a:cs typeface="Roboto"/>
                <a:sym typeface="Roboto"/>
              </a:defRPr>
            </a:lvl3pPr>
            <a:lvl4pPr indent="-292100" lvl="3" marL="1828800" marR="0" algn="l">
              <a:lnSpc>
                <a:spcPct val="100000"/>
              </a:lnSpc>
              <a:spcBef>
                <a:spcPts val="200"/>
              </a:spcBef>
              <a:spcAft>
                <a:spcPts val="0"/>
              </a:spcAft>
              <a:buClr>
                <a:srgbClr val="E6E6E6"/>
              </a:buClr>
              <a:buSzPts val="1000"/>
              <a:buFont typeface="Arial"/>
              <a:buChar char="•"/>
              <a:defRPr b="0" i="0" sz="1200" u="none" cap="none" strike="noStrike">
                <a:solidFill>
                  <a:srgbClr val="B4B4B4"/>
                </a:solidFill>
                <a:latin typeface="Roboto"/>
                <a:ea typeface="Roboto"/>
                <a:cs typeface="Roboto"/>
                <a:sym typeface="Roboto"/>
              </a:defRPr>
            </a:lvl4pPr>
            <a:lvl5pPr indent="-292100" lvl="4" marL="2286000" marR="0" algn="l">
              <a:lnSpc>
                <a:spcPct val="100000"/>
              </a:lnSpc>
              <a:spcBef>
                <a:spcPts val="200"/>
              </a:spcBef>
              <a:spcAft>
                <a:spcPts val="0"/>
              </a:spcAft>
              <a:buClr>
                <a:srgbClr val="E6E6E6"/>
              </a:buClr>
              <a:buSzPts val="1000"/>
              <a:buFont typeface="Arial"/>
              <a:buChar char="•"/>
              <a:defRPr b="0" i="0" sz="1200" u="none" cap="none" strike="noStrike">
                <a:solidFill>
                  <a:srgbClr val="B4B4B4"/>
                </a:solidFill>
                <a:latin typeface="Roboto"/>
                <a:ea typeface="Roboto"/>
                <a:cs typeface="Roboto"/>
                <a:sym typeface="Roboto"/>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Image">
  <p:cSld name="Info &amp; Image">
    <p:spTree>
      <p:nvGrpSpPr>
        <p:cNvPr id="55" name="Shape 55"/>
        <p:cNvGrpSpPr/>
        <p:nvPr/>
      </p:nvGrpSpPr>
      <p:grpSpPr>
        <a:xfrm>
          <a:off x="0" y="0"/>
          <a:ext cx="0" cy="0"/>
          <a:chOff x="0" y="0"/>
          <a:chExt cx="0" cy="0"/>
        </a:xfrm>
      </p:grpSpPr>
      <p:sp>
        <p:nvSpPr>
          <p:cNvPr id="56" name="Google Shape;56;p48"/>
          <p:cNvSpPr/>
          <p:nvPr/>
        </p:nvSpPr>
        <p:spPr>
          <a:xfrm>
            <a:off x="419100" y="640080"/>
            <a:ext cx="2377500" cy="1325100"/>
          </a:xfrm>
          <a:prstGeom prst="rect">
            <a:avLst/>
          </a:prstGeom>
          <a:solidFill>
            <a:srgbClr val="172C34">
              <a:alpha val="6666"/>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57" name="Google Shape;57;p48"/>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cxnSp>
        <p:nvCxnSpPr>
          <p:cNvPr id="58" name="Google Shape;58;p48"/>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59" name="Google Shape;59;p48"/>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60" name="Google Shape;60;p48"/>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Roboto"/>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Font typeface="Roboto"/>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Font typeface="Roboto"/>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Font typeface="Roboto"/>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61" name="Google Shape;61;p48"/>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62" name="Google Shape;62;p4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63" name="Google Shape;63;p4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64" name="Google Shape;64;p4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Main-Blue">
  <p:cSld name="02-Main-Blue">
    <p:spTree>
      <p:nvGrpSpPr>
        <p:cNvPr id="533" name="Shape 533"/>
        <p:cNvGrpSpPr/>
        <p:nvPr/>
      </p:nvGrpSpPr>
      <p:grpSpPr>
        <a:xfrm>
          <a:off x="0" y="0"/>
          <a:ext cx="0" cy="0"/>
          <a:chOff x="0" y="0"/>
          <a:chExt cx="0" cy="0"/>
        </a:xfrm>
      </p:grpSpPr>
      <p:sp>
        <p:nvSpPr>
          <p:cNvPr id="534" name="Google Shape;534;p127"/>
          <p:cNvSpPr txBox="1"/>
          <p:nvPr>
            <p:ph idx="1" type="body"/>
          </p:nvPr>
        </p:nvSpPr>
        <p:spPr>
          <a:xfrm>
            <a:off x="330968" y="1083323"/>
            <a:ext cx="8487600" cy="35718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00"/>
              </a:spcBef>
              <a:spcAft>
                <a:spcPts val="0"/>
              </a:spcAft>
              <a:buClr>
                <a:schemeClr val="dk1"/>
              </a:buClr>
              <a:buSzPts val="1400"/>
              <a:buFont typeface="Arial"/>
              <a:buNone/>
              <a:defRPr b="0" i="0" sz="1800" u="none" cap="none" strike="noStrike">
                <a:solidFill>
                  <a:srgbClr val="595B59"/>
                </a:solidFill>
                <a:latin typeface="Roboto Light"/>
                <a:ea typeface="Roboto Light"/>
                <a:cs typeface="Roboto Light"/>
                <a:sym typeface="Roboto Light"/>
              </a:defRPr>
            </a:lvl1pPr>
            <a:lvl2pPr indent="-317500" lvl="1" marL="914400" marR="0" algn="l">
              <a:lnSpc>
                <a:spcPct val="100000"/>
              </a:lnSpc>
              <a:spcBef>
                <a:spcPts val="400"/>
              </a:spcBef>
              <a:spcAft>
                <a:spcPts val="0"/>
              </a:spcAft>
              <a:buClr>
                <a:schemeClr val="dk1"/>
              </a:buClr>
              <a:buSzPts val="1400"/>
              <a:buFont typeface="Arial"/>
              <a:buChar char="•"/>
              <a:defRPr b="0" i="0" sz="1800" u="none" cap="none" strike="noStrike">
                <a:solidFill>
                  <a:srgbClr val="595B59"/>
                </a:solidFill>
                <a:latin typeface="Roboto Light"/>
                <a:ea typeface="Roboto Light"/>
                <a:cs typeface="Roboto Light"/>
                <a:sym typeface="Roboto Light"/>
              </a:defRPr>
            </a:lvl2pPr>
            <a:lvl3pPr indent="-317500" lvl="2" marL="1371600" marR="0" algn="l">
              <a:lnSpc>
                <a:spcPct val="100000"/>
              </a:lnSpc>
              <a:spcBef>
                <a:spcPts val="400"/>
              </a:spcBef>
              <a:spcAft>
                <a:spcPts val="0"/>
              </a:spcAft>
              <a:buClr>
                <a:schemeClr val="dk1"/>
              </a:buClr>
              <a:buSzPts val="1400"/>
              <a:buFont typeface="Arial"/>
              <a:buChar char="•"/>
              <a:defRPr b="0" i="0" sz="1800" u="none" cap="none" strike="noStrike">
                <a:solidFill>
                  <a:srgbClr val="595B59"/>
                </a:solidFill>
                <a:latin typeface="Roboto Light"/>
                <a:ea typeface="Roboto Light"/>
                <a:cs typeface="Roboto Light"/>
                <a:sym typeface="Roboto Light"/>
              </a:defRPr>
            </a:lvl3pPr>
            <a:lvl4pPr indent="-317500" lvl="3" marL="1828800" marR="0" algn="l">
              <a:lnSpc>
                <a:spcPct val="100000"/>
              </a:lnSpc>
              <a:spcBef>
                <a:spcPts val="400"/>
              </a:spcBef>
              <a:spcAft>
                <a:spcPts val="0"/>
              </a:spcAft>
              <a:buClr>
                <a:schemeClr val="dk1"/>
              </a:buClr>
              <a:buSzPts val="1400"/>
              <a:buFont typeface="Arial"/>
              <a:buChar char="•"/>
              <a:defRPr b="0" i="0" sz="1800" u="none" cap="none" strike="noStrike">
                <a:solidFill>
                  <a:srgbClr val="595B59"/>
                </a:solidFill>
                <a:latin typeface="Roboto Light"/>
                <a:ea typeface="Roboto Light"/>
                <a:cs typeface="Roboto Light"/>
                <a:sym typeface="Roboto Light"/>
              </a:defRPr>
            </a:lvl4pPr>
            <a:lvl5pPr indent="-317500" lvl="4" marL="2286000" marR="0" algn="l">
              <a:lnSpc>
                <a:spcPct val="100000"/>
              </a:lnSpc>
              <a:spcBef>
                <a:spcPts val="400"/>
              </a:spcBef>
              <a:spcAft>
                <a:spcPts val="0"/>
              </a:spcAft>
              <a:buClr>
                <a:schemeClr val="dk1"/>
              </a:buClr>
              <a:buSzPts val="1400"/>
              <a:buFont typeface="Arial"/>
              <a:buChar char="•"/>
              <a:defRPr b="0" i="0" sz="1800" u="none" cap="none" strike="noStrike">
                <a:solidFill>
                  <a:srgbClr val="595B59"/>
                </a:solidFill>
                <a:latin typeface="Roboto Light"/>
                <a:ea typeface="Roboto Light"/>
                <a:cs typeface="Roboto Light"/>
                <a:sym typeface="Roboto Light"/>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9pPr>
          </a:lstStyle>
          <a:p/>
        </p:txBody>
      </p:sp>
      <p:sp>
        <p:nvSpPr>
          <p:cNvPr id="535" name="Google Shape;535;p127"/>
          <p:cNvSpPr txBox="1"/>
          <p:nvPr>
            <p:ph type="title"/>
          </p:nvPr>
        </p:nvSpPr>
        <p:spPr>
          <a:xfrm>
            <a:off x="327066" y="56561"/>
            <a:ext cx="8487600" cy="834300"/>
          </a:xfrm>
          <a:prstGeom prst="rect">
            <a:avLst/>
          </a:prstGeom>
          <a:noFill/>
          <a:ln>
            <a:noFill/>
          </a:ln>
        </p:spPr>
        <p:txBody>
          <a:bodyPr anchorCtr="0" anchor="b" bIns="68575" lIns="68575" spcFirstLastPara="1" rIns="68575" wrap="square" tIns="68575">
            <a:noAutofit/>
          </a:bodyPr>
          <a:lstStyle>
            <a:lvl1pPr lvl="0" marR="0" rtl="0" algn="ctr">
              <a:lnSpc>
                <a:spcPct val="80000"/>
              </a:lnSpc>
              <a:spcBef>
                <a:spcPts val="0"/>
              </a:spcBef>
              <a:spcAft>
                <a:spcPts val="0"/>
              </a:spcAft>
              <a:buClr>
                <a:schemeClr val="dk2"/>
              </a:buClr>
              <a:buSzPts val="1100"/>
              <a:buFont typeface="Roboto Light"/>
              <a:buNone/>
              <a:defRPr b="0" i="0" sz="2700" u="none" cap="none" strike="noStrike">
                <a:solidFill>
                  <a:schemeClr val="dk2"/>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bullets (DARK)">
  <p:cSld name="1 Column bullets (DARK)_2">
    <p:spTree>
      <p:nvGrpSpPr>
        <p:cNvPr id="536" name="Shape 536"/>
        <p:cNvGrpSpPr/>
        <p:nvPr/>
      </p:nvGrpSpPr>
      <p:grpSpPr>
        <a:xfrm>
          <a:off x="0" y="0"/>
          <a:ext cx="0" cy="0"/>
          <a:chOff x="0" y="0"/>
          <a:chExt cx="0" cy="0"/>
        </a:xfrm>
      </p:grpSpPr>
      <p:sp>
        <p:nvSpPr>
          <p:cNvPr id="537" name="Google Shape;537;p128"/>
          <p:cNvSpPr txBox="1"/>
          <p:nvPr/>
        </p:nvSpPr>
        <p:spPr>
          <a:xfrm>
            <a:off x="4444183" y="4882121"/>
            <a:ext cx="255600" cy="9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sp>
        <p:nvSpPr>
          <p:cNvPr id="538" name="Google Shape;538;p128"/>
          <p:cNvSpPr txBox="1"/>
          <p:nvPr/>
        </p:nvSpPr>
        <p:spPr>
          <a:xfrm>
            <a:off x="7322860" y="4882121"/>
            <a:ext cx="1409700" cy="921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4B4B4"/>
                </a:solidFill>
                <a:latin typeface="Roboto"/>
                <a:ea typeface="Roboto"/>
                <a:cs typeface="Roboto"/>
                <a:sym typeface="Roboto"/>
              </a:rPr>
              <a:t>© Cloudera, Inc. All rights reserved.</a:t>
            </a:r>
            <a:endParaRPr b="0" i="0" sz="1100" u="none" cap="none" strike="noStrike">
              <a:solidFill>
                <a:srgbClr val="000000"/>
              </a:solidFill>
              <a:latin typeface="Arial"/>
              <a:ea typeface="Arial"/>
              <a:cs typeface="Arial"/>
              <a:sym typeface="Arial"/>
            </a:endParaRPr>
          </a:p>
        </p:txBody>
      </p:sp>
      <p:grpSp>
        <p:nvGrpSpPr>
          <p:cNvPr id="539" name="Google Shape;539;p128"/>
          <p:cNvGrpSpPr/>
          <p:nvPr/>
        </p:nvGrpSpPr>
        <p:grpSpPr>
          <a:xfrm>
            <a:off x="411503" y="4866423"/>
            <a:ext cx="534754" cy="104112"/>
            <a:chOff x="382588" y="4784726"/>
            <a:chExt cx="896937" cy="174625"/>
          </a:xfrm>
        </p:grpSpPr>
        <p:sp>
          <p:nvSpPr>
            <p:cNvPr id="540" name="Google Shape;540;p128"/>
            <p:cNvSpPr/>
            <p:nvPr/>
          </p:nvSpPr>
          <p:spPr>
            <a:xfrm>
              <a:off x="1087438" y="4824413"/>
              <a:ext cx="77788" cy="134938"/>
            </a:xfrm>
            <a:custGeom>
              <a:rect b="b" l="l" r="r" t="t"/>
              <a:pathLst>
                <a:path extrusionOk="0" h="666" w="39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41" name="Google Shape;541;p128"/>
            <p:cNvSpPr/>
            <p:nvPr/>
          </p:nvSpPr>
          <p:spPr>
            <a:xfrm>
              <a:off x="512763" y="4784726"/>
              <a:ext cx="33338" cy="173038"/>
            </a:xfrm>
            <a:custGeom>
              <a:rect b="b" l="l" r="r" t="t"/>
              <a:pathLst>
                <a:path extrusionOk="0" h="862" w="173">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42" name="Google Shape;542;p128"/>
            <p:cNvSpPr/>
            <p:nvPr/>
          </p:nvSpPr>
          <p:spPr>
            <a:xfrm>
              <a:off x="560388" y="4821238"/>
              <a:ext cx="119063" cy="138113"/>
            </a:xfrm>
            <a:custGeom>
              <a:rect b="b" l="l" r="r" t="t"/>
              <a:pathLst>
                <a:path extrusionOk="0" h="688" w="607">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43" name="Google Shape;543;p128"/>
            <p:cNvSpPr/>
            <p:nvPr/>
          </p:nvSpPr>
          <p:spPr>
            <a:xfrm>
              <a:off x="382588" y="4821238"/>
              <a:ext cx="117475" cy="138113"/>
            </a:xfrm>
            <a:custGeom>
              <a:rect b="b" l="l" r="r" t="t"/>
              <a:pathLst>
                <a:path extrusionOk="0" h="689" w="592">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44" name="Google Shape;544;p128"/>
            <p:cNvSpPr/>
            <p:nvPr/>
          </p:nvSpPr>
          <p:spPr>
            <a:xfrm>
              <a:off x="692151" y="4824413"/>
              <a:ext cx="114299" cy="134938"/>
            </a:xfrm>
            <a:custGeom>
              <a:rect b="b" l="l" r="r" t="t"/>
              <a:pathLst>
                <a:path extrusionOk="0" h="672" w="577">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45" name="Google Shape;545;p128"/>
            <p:cNvSpPr/>
            <p:nvPr/>
          </p:nvSpPr>
          <p:spPr>
            <a:xfrm>
              <a:off x="820738" y="4784726"/>
              <a:ext cx="122237" cy="174624"/>
            </a:xfrm>
            <a:custGeom>
              <a:rect b="b" l="l" r="r" t="t"/>
              <a:pathLst>
                <a:path extrusionOk="0" h="868" w="61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46" name="Google Shape;546;p128"/>
            <p:cNvSpPr/>
            <p:nvPr/>
          </p:nvSpPr>
          <p:spPr>
            <a:xfrm>
              <a:off x="955676" y="4821238"/>
              <a:ext cx="119062" cy="138113"/>
            </a:xfrm>
            <a:custGeom>
              <a:rect b="b" l="l" r="r" t="t"/>
              <a:pathLst>
                <a:path extrusionOk="0" h="689" w="606">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47" name="Google Shape;547;p128"/>
            <p:cNvSpPr/>
            <p:nvPr/>
          </p:nvSpPr>
          <p:spPr>
            <a:xfrm>
              <a:off x="1169988" y="4821238"/>
              <a:ext cx="109537" cy="138113"/>
            </a:xfrm>
            <a:custGeom>
              <a:rect b="b" l="l" r="r" t="t"/>
              <a:pathLst>
                <a:path extrusionOk="0" h="688" w="559">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grpSp>
      <p:cxnSp>
        <p:nvCxnSpPr>
          <p:cNvPr id="548" name="Google Shape;548;p128"/>
          <p:cNvCxnSpPr/>
          <p:nvPr/>
        </p:nvCxnSpPr>
        <p:spPr>
          <a:xfrm>
            <a:off x="411480" y="412170"/>
            <a:ext cx="8320800" cy="0"/>
          </a:xfrm>
          <a:prstGeom prst="straightConnector1">
            <a:avLst/>
          </a:prstGeom>
          <a:noFill/>
          <a:ln cap="flat" cmpd="sng" w="9525">
            <a:solidFill>
              <a:srgbClr val="B4B4B4"/>
            </a:solidFill>
            <a:prstDash val="solid"/>
            <a:round/>
            <a:headEnd len="sm" w="sm" type="none"/>
            <a:tailEnd len="sm" w="sm" type="none"/>
          </a:ln>
        </p:spPr>
      </p:cxnSp>
      <p:sp>
        <p:nvSpPr>
          <p:cNvPr id="549" name="Google Shape;549;p128"/>
          <p:cNvSpPr txBox="1"/>
          <p:nvPr>
            <p:ph type="title"/>
          </p:nvPr>
        </p:nvSpPr>
        <p:spPr>
          <a:xfrm>
            <a:off x="411480" y="462516"/>
            <a:ext cx="8320800" cy="417600"/>
          </a:xfrm>
          <a:prstGeom prst="rect">
            <a:avLst/>
          </a:prstGeom>
          <a:noFill/>
          <a:ln>
            <a:noFill/>
          </a:ln>
        </p:spPr>
        <p:txBody>
          <a:bodyPr anchorCtr="0" anchor="b" bIns="34275" lIns="0" spcFirstLastPara="1" rIns="68575" wrap="square" tIns="34275">
            <a:noAutofit/>
          </a:bodyPr>
          <a:lstStyle>
            <a:lvl1pPr lvl="0" marR="0" rtl="0" algn="l">
              <a:lnSpc>
                <a:spcPct val="80000"/>
              </a:lnSpc>
              <a:spcBef>
                <a:spcPts val="0"/>
              </a:spcBef>
              <a:spcAft>
                <a:spcPts val="0"/>
              </a:spcAft>
              <a:buClr>
                <a:schemeClr val="lt1"/>
              </a:buClr>
              <a:buSzPts val="2300"/>
              <a:buFont typeface="Lato"/>
              <a:buNone/>
              <a:defRPr b="0" i="0" sz="23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50" name="Google Shape;550;p128"/>
          <p:cNvSpPr txBox="1"/>
          <p:nvPr>
            <p:ph idx="1" type="body"/>
          </p:nvPr>
        </p:nvSpPr>
        <p:spPr>
          <a:xfrm>
            <a:off x="411480" y="880215"/>
            <a:ext cx="8320800" cy="308100"/>
          </a:xfrm>
          <a:prstGeom prst="rect">
            <a:avLst/>
          </a:prstGeom>
          <a:noFill/>
          <a:ln>
            <a:noFill/>
          </a:ln>
        </p:spPr>
        <p:txBody>
          <a:bodyPr anchorCtr="0" anchor="t" bIns="34275" lIns="0" spcFirstLastPara="1" rIns="68575" wrap="square" tIns="17150">
            <a:noAutofit/>
          </a:bodyPr>
          <a:lstStyle>
            <a:lvl1pPr indent="-228600" lvl="0" marL="457200" marR="0" algn="l">
              <a:lnSpc>
                <a:spcPct val="100000"/>
              </a:lnSpc>
              <a:spcBef>
                <a:spcPts val="300"/>
              </a:spcBef>
              <a:spcAft>
                <a:spcPts val="0"/>
              </a:spcAft>
              <a:buClr>
                <a:schemeClr val="dk1"/>
              </a:buClr>
              <a:buSzPts val="1300"/>
              <a:buFont typeface="Arial"/>
              <a:buNone/>
              <a:defRPr b="0" i="0" sz="1700" u="none" cap="none" strike="noStrike">
                <a:solidFill>
                  <a:schemeClr val="accent1"/>
                </a:solidFill>
                <a:latin typeface="Roboto"/>
                <a:ea typeface="Roboto"/>
                <a:cs typeface="Roboto"/>
                <a:sym typeface="Roboto"/>
              </a:defRPr>
            </a:lvl1pPr>
            <a:lvl2pPr indent="-228600" lvl="1" marL="9144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2pPr>
            <a:lvl3pPr indent="-228600" lvl="2" marL="13716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3pPr>
            <a:lvl4pPr indent="-228600" lvl="3" marL="18288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4pPr>
            <a:lvl5pPr indent="-228600" lvl="4" marL="22860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
        <p:nvSpPr>
          <p:cNvPr id="551" name="Google Shape;551;p128"/>
          <p:cNvSpPr txBox="1"/>
          <p:nvPr>
            <p:ph idx="2" type="body"/>
          </p:nvPr>
        </p:nvSpPr>
        <p:spPr>
          <a:xfrm>
            <a:off x="411480" y="1603375"/>
            <a:ext cx="8320800" cy="2463300"/>
          </a:xfrm>
          <a:prstGeom prst="rect">
            <a:avLst/>
          </a:prstGeom>
          <a:noFill/>
          <a:ln>
            <a:noFill/>
          </a:ln>
        </p:spPr>
        <p:txBody>
          <a:bodyPr anchorCtr="0" anchor="t" bIns="34275" lIns="0" spcFirstLastPara="1" rIns="68575" wrap="square" tIns="34275">
            <a:noAutofit/>
          </a:bodyPr>
          <a:lstStyle>
            <a:lvl1pPr indent="-317500" lvl="0" marL="457200" marR="0" algn="l">
              <a:lnSpc>
                <a:spcPct val="100000"/>
              </a:lnSpc>
              <a:spcBef>
                <a:spcPts val="400"/>
              </a:spcBef>
              <a:spcAft>
                <a:spcPts val="0"/>
              </a:spcAft>
              <a:buClr>
                <a:srgbClr val="E6E6E6"/>
              </a:buClr>
              <a:buSzPts val="1400"/>
              <a:buFont typeface="Arial"/>
              <a:buChar char="•"/>
              <a:defRPr b="0" i="0" sz="1800" u="none" cap="none" strike="noStrike">
                <a:solidFill>
                  <a:srgbClr val="B4B4B4"/>
                </a:solidFill>
                <a:latin typeface="Roboto"/>
                <a:ea typeface="Roboto"/>
                <a:cs typeface="Roboto"/>
                <a:sym typeface="Roboto"/>
              </a:defRPr>
            </a:lvl1pPr>
            <a:lvl2pPr indent="-304800" lvl="1" marL="914400" marR="0" algn="l">
              <a:lnSpc>
                <a:spcPct val="100000"/>
              </a:lnSpc>
              <a:spcBef>
                <a:spcPts val="300"/>
              </a:spcBef>
              <a:spcAft>
                <a:spcPts val="0"/>
              </a:spcAft>
              <a:buClr>
                <a:srgbClr val="E6E6E6"/>
              </a:buClr>
              <a:buSzPts val="1200"/>
              <a:buFont typeface="Arial"/>
              <a:buChar char="•"/>
              <a:defRPr b="0" i="0" sz="1500" u="none" cap="none" strike="noStrike">
                <a:solidFill>
                  <a:srgbClr val="B4B4B4"/>
                </a:solidFill>
                <a:latin typeface="Roboto"/>
                <a:ea typeface="Roboto"/>
                <a:cs typeface="Roboto"/>
                <a:sym typeface="Roboto"/>
              </a:defRPr>
            </a:lvl2pPr>
            <a:lvl3pPr indent="-292100" lvl="2" marL="1371600" marR="0" algn="l">
              <a:lnSpc>
                <a:spcPct val="100000"/>
              </a:lnSpc>
              <a:spcBef>
                <a:spcPts val="200"/>
              </a:spcBef>
              <a:spcAft>
                <a:spcPts val="0"/>
              </a:spcAft>
              <a:buClr>
                <a:srgbClr val="E6E6E6"/>
              </a:buClr>
              <a:buSzPts val="1000"/>
              <a:buFont typeface="Arial"/>
              <a:buChar char="•"/>
              <a:defRPr b="0" i="0" sz="1200" u="none" cap="none" strike="noStrike">
                <a:solidFill>
                  <a:srgbClr val="B4B4B4"/>
                </a:solidFill>
                <a:latin typeface="Roboto"/>
                <a:ea typeface="Roboto"/>
                <a:cs typeface="Roboto"/>
                <a:sym typeface="Roboto"/>
              </a:defRPr>
            </a:lvl3pPr>
            <a:lvl4pPr indent="-292100" lvl="3" marL="1828800" marR="0" algn="l">
              <a:lnSpc>
                <a:spcPct val="100000"/>
              </a:lnSpc>
              <a:spcBef>
                <a:spcPts val="200"/>
              </a:spcBef>
              <a:spcAft>
                <a:spcPts val="0"/>
              </a:spcAft>
              <a:buClr>
                <a:srgbClr val="E6E6E6"/>
              </a:buClr>
              <a:buSzPts val="1000"/>
              <a:buFont typeface="Arial"/>
              <a:buChar char="•"/>
              <a:defRPr b="0" i="0" sz="1200" u="none" cap="none" strike="noStrike">
                <a:solidFill>
                  <a:srgbClr val="B4B4B4"/>
                </a:solidFill>
                <a:latin typeface="Roboto"/>
                <a:ea typeface="Roboto"/>
                <a:cs typeface="Roboto"/>
                <a:sym typeface="Roboto"/>
              </a:defRPr>
            </a:lvl4pPr>
            <a:lvl5pPr indent="-292100" lvl="4" marL="2286000" marR="0" algn="l">
              <a:lnSpc>
                <a:spcPct val="100000"/>
              </a:lnSpc>
              <a:spcBef>
                <a:spcPts val="200"/>
              </a:spcBef>
              <a:spcAft>
                <a:spcPts val="0"/>
              </a:spcAft>
              <a:buClr>
                <a:srgbClr val="E6E6E6"/>
              </a:buClr>
              <a:buSzPts val="1000"/>
              <a:buFont typeface="Arial"/>
              <a:buChar char="•"/>
              <a:defRPr b="0" i="0" sz="1200" u="none" cap="none" strike="noStrike">
                <a:solidFill>
                  <a:srgbClr val="B4B4B4"/>
                </a:solidFill>
                <a:latin typeface="Roboto"/>
                <a:ea typeface="Roboto"/>
                <a:cs typeface="Roboto"/>
                <a:sym typeface="Roboto"/>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52" name="Shape 552"/>
        <p:cNvGrpSpPr/>
        <p:nvPr/>
      </p:nvGrpSpPr>
      <p:grpSpPr>
        <a:xfrm>
          <a:off x="0" y="0"/>
          <a:ext cx="0" cy="0"/>
          <a:chOff x="0" y="0"/>
          <a:chExt cx="0" cy="0"/>
        </a:xfrm>
      </p:grpSpPr>
      <p:sp>
        <p:nvSpPr>
          <p:cNvPr id="553" name="Google Shape;553;p129"/>
          <p:cNvSpPr txBox="1"/>
          <p:nvPr>
            <p:ph type="ctrTitle"/>
          </p:nvPr>
        </p:nvSpPr>
        <p:spPr>
          <a:xfrm>
            <a:off x="525934" y="201415"/>
            <a:ext cx="8229600" cy="639900"/>
          </a:xfrm>
          <a:prstGeom prst="rect">
            <a:avLst/>
          </a:prstGeom>
          <a:noFill/>
          <a:ln>
            <a:noFill/>
          </a:ln>
        </p:spPr>
        <p:txBody>
          <a:bodyPr anchorCtr="0" anchor="ctr" bIns="0" lIns="0" spcFirstLastPara="1" rIns="0" wrap="square" tIns="0">
            <a:noAutofit/>
          </a:bodyPr>
          <a:lstStyle>
            <a:lvl1pPr lvl="0" marR="0" rtl="0" algn="ctr">
              <a:lnSpc>
                <a:spcPct val="80000"/>
              </a:lnSpc>
              <a:spcBef>
                <a:spcPts val="0"/>
              </a:spcBef>
              <a:spcAft>
                <a:spcPts val="0"/>
              </a:spcAft>
              <a:buClr>
                <a:schemeClr val="dk2"/>
              </a:buClr>
              <a:buSzPts val="2700"/>
              <a:buFont typeface="Roboto Light"/>
              <a:buNone/>
              <a:defRPr b="0" i="0" sz="2700" u="none" cap="none" strike="noStrike">
                <a:solidFill>
                  <a:schemeClr val="dk2"/>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DARK)">
  <p:cSld name="Multi-use w/ Subtitle (DARK)">
    <p:spTree>
      <p:nvGrpSpPr>
        <p:cNvPr id="554" name="Shape 554"/>
        <p:cNvGrpSpPr/>
        <p:nvPr/>
      </p:nvGrpSpPr>
      <p:grpSpPr>
        <a:xfrm>
          <a:off x="0" y="0"/>
          <a:ext cx="0" cy="0"/>
          <a:chOff x="0" y="0"/>
          <a:chExt cx="0" cy="0"/>
        </a:xfrm>
      </p:grpSpPr>
      <p:sp>
        <p:nvSpPr>
          <p:cNvPr id="555" name="Google Shape;555;p130"/>
          <p:cNvSpPr txBox="1"/>
          <p:nvPr/>
        </p:nvSpPr>
        <p:spPr>
          <a:xfrm>
            <a:off x="4444183" y="4882121"/>
            <a:ext cx="255600" cy="9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sp>
        <p:nvSpPr>
          <p:cNvPr id="556" name="Google Shape;556;p130"/>
          <p:cNvSpPr txBox="1"/>
          <p:nvPr/>
        </p:nvSpPr>
        <p:spPr>
          <a:xfrm>
            <a:off x="7322860" y="4882121"/>
            <a:ext cx="1409700" cy="921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4B4B4"/>
                </a:solidFill>
                <a:latin typeface="Roboto"/>
                <a:ea typeface="Roboto"/>
                <a:cs typeface="Roboto"/>
                <a:sym typeface="Roboto"/>
              </a:rPr>
              <a:t>© Cloudera, Inc. All rights reserved.</a:t>
            </a:r>
            <a:endParaRPr b="0" i="0" sz="1100" u="none" cap="none" strike="noStrike">
              <a:solidFill>
                <a:srgbClr val="000000"/>
              </a:solidFill>
              <a:latin typeface="Arial"/>
              <a:ea typeface="Arial"/>
              <a:cs typeface="Arial"/>
              <a:sym typeface="Arial"/>
            </a:endParaRPr>
          </a:p>
        </p:txBody>
      </p:sp>
      <p:grpSp>
        <p:nvGrpSpPr>
          <p:cNvPr id="557" name="Google Shape;557;p130"/>
          <p:cNvGrpSpPr/>
          <p:nvPr/>
        </p:nvGrpSpPr>
        <p:grpSpPr>
          <a:xfrm>
            <a:off x="411465" y="4865945"/>
            <a:ext cx="534664" cy="104094"/>
            <a:chOff x="382588" y="4784726"/>
            <a:chExt cx="896937" cy="174625"/>
          </a:xfrm>
        </p:grpSpPr>
        <p:sp>
          <p:nvSpPr>
            <p:cNvPr id="558" name="Google Shape;558;p130"/>
            <p:cNvSpPr/>
            <p:nvPr/>
          </p:nvSpPr>
          <p:spPr>
            <a:xfrm>
              <a:off x="1087438" y="4824413"/>
              <a:ext cx="77788" cy="134938"/>
            </a:xfrm>
            <a:custGeom>
              <a:rect b="b" l="l" r="r" t="t"/>
              <a:pathLst>
                <a:path extrusionOk="0" h="666" w="39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59" name="Google Shape;559;p130"/>
            <p:cNvSpPr/>
            <p:nvPr/>
          </p:nvSpPr>
          <p:spPr>
            <a:xfrm>
              <a:off x="512763" y="4784726"/>
              <a:ext cx="33338" cy="173038"/>
            </a:xfrm>
            <a:custGeom>
              <a:rect b="b" l="l" r="r" t="t"/>
              <a:pathLst>
                <a:path extrusionOk="0" h="862" w="173">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60" name="Google Shape;560;p130"/>
            <p:cNvSpPr/>
            <p:nvPr/>
          </p:nvSpPr>
          <p:spPr>
            <a:xfrm>
              <a:off x="560388" y="4821238"/>
              <a:ext cx="119063" cy="138113"/>
            </a:xfrm>
            <a:custGeom>
              <a:rect b="b" l="l" r="r" t="t"/>
              <a:pathLst>
                <a:path extrusionOk="0" h="688" w="607">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61" name="Google Shape;561;p130"/>
            <p:cNvSpPr/>
            <p:nvPr/>
          </p:nvSpPr>
          <p:spPr>
            <a:xfrm>
              <a:off x="382588" y="4821238"/>
              <a:ext cx="117475" cy="138113"/>
            </a:xfrm>
            <a:custGeom>
              <a:rect b="b" l="l" r="r" t="t"/>
              <a:pathLst>
                <a:path extrusionOk="0" h="689" w="592">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62" name="Google Shape;562;p130"/>
            <p:cNvSpPr/>
            <p:nvPr/>
          </p:nvSpPr>
          <p:spPr>
            <a:xfrm>
              <a:off x="692151" y="4824413"/>
              <a:ext cx="114299" cy="134938"/>
            </a:xfrm>
            <a:custGeom>
              <a:rect b="b" l="l" r="r" t="t"/>
              <a:pathLst>
                <a:path extrusionOk="0" h="672" w="577">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63" name="Google Shape;563;p130"/>
            <p:cNvSpPr/>
            <p:nvPr/>
          </p:nvSpPr>
          <p:spPr>
            <a:xfrm>
              <a:off x="820738" y="4784726"/>
              <a:ext cx="122237" cy="174624"/>
            </a:xfrm>
            <a:custGeom>
              <a:rect b="b" l="l" r="r" t="t"/>
              <a:pathLst>
                <a:path extrusionOk="0" h="868" w="61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64" name="Google Shape;564;p130"/>
            <p:cNvSpPr/>
            <p:nvPr/>
          </p:nvSpPr>
          <p:spPr>
            <a:xfrm>
              <a:off x="955676" y="4821238"/>
              <a:ext cx="119062" cy="138113"/>
            </a:xfrm>
            <a:custGeom>
              <a:rect b="b" l="l" r="r" t="t"/>
              <a:pathLst>
                <a:path extrusionOk="0" h="689" w="606">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65" name="Google Shape;565;p130"/>
            <p:cNvSpPr/>
            <p:nvPr/>
          </p:nvSpPr>
          <p:spPr>
            <a:xfrm>
              <a:off x="1169988" y="4821238"/>
              <a:ext cx="109537" cy="138113"/>
            </a:xfrm>
            <a:custGeom>
              <a:rect b="b" l="l" r="r" t="t"/>
              <a:pathLst>
                <a:path extrusionOk="0" h="688" w="559">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grpSp>
      <p:cxnSp>
        <p:nvCxnSpPr>
          <p:cNvPr id="566" name="Google Shape;566;p130"/>
          <p:cNvCxnSpPr/>
          <p:nvPr/>
        </p:nvCxnSpPr>
        <p:spPr>
          <a:xfrm>
            <a:off x="411480" y="412170"/>
            <a:ext cx="8321100" cy="0"/>
          </a:xfrm>
          <a:prstGeom prst="straightConnector1">
            <a:avLst/>
          </a:prstGeom>
          <a:noFill/>
          <a:ln cap="flat" cmpd="sng" w="9525">
            <a:solidFill>
              <a:srgbClr val="B4B4B4"/>
            </a:solidFill>
            <a:prstDash val="solid"/>
            <a:round/>
            <a:headEnd len="sm" w="sm" type="none"/>
            <a:tailEnd len="sm" w="sm" type="none"/>
          </a:ln>
        </p:spPr>
      </p:cxnSp>
      <p:sp>
        <p:nvSpPr>
          <p:cNvPr id="567" name="Google Shape;567;p130"/>
          <p:cNvSpPr txBox="1"/>
          <p:nvPr>
            <p:ph type="title"/>
          </p:nvPr>
        </p:nvSpPr>
        <p:spPr>
          <a:xfrm>
            <a:off x="411480" y="462516"/>
            <a:ext cx="8321100" cy="417600"/>
          </a:xfrm>
          <a:prstGeom prst="rect">
            <a:avLst/>
          </a:prstGeom>
          <a:noFill/>
          <a:ln>
            <a:noFill/>
          </a:ln>
        </p:spPr>
        <p:txBody>
          <a:bodyPr anchorCtr="0" anchor="b" bIns="68575" lIns="68575" spcFirstLastPara="1" rIns="68575" wrap="square" tIns="68575">
            <a:noAutofit/>
          </a:bodyPr>
          <a:lstStyle>
            <a:lvl1pPr lvl="0" marR="0" rtl="0" algn="l">
              <a:lnSpc>
                <a:spcPct val="80000"/>
              </a:lnSpc>
              <a:spcBef>
                <a:spcPts val="0"/>
              </a:spcBef>
              <a:spcAft>
                <a:spcPts val="0"/>
              </a:spcAft>
              <a:buClr>
                <a:schemeClr val="lt1"/>
              </a:buClr>
              <a:buSzPts val="2300"/>
              <a:buFont typeface="Lato"/>
              <a:buNone/>
              <a:defRPr b="0" i="0" sz="23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130"/>
          <p:cNvSpPr txBox="1"/>
          <p:nvPr>
            <p:ph idx="1" type="body"/>
          </p:nvPr>
        </p:nvSpPr>
        <p:spPr>
          <a:xfrm>
            <a:off x="411480" y="880215"/>
            <a:ext cx="8321100" cy="308100"/>
          </a:xfrm>
          <a:prstGeom prst="rect">
            <a:avLst/>
          </a:prstGeom>
          <a:noFill/>
          <a:ln>
            <a:noFill/>
          </a:ln>
        </p:spPr>
        <p:txBody>
          <a:bodyPr anchorCtr="0" anchor="t" bIns="68575" lIns="68575" spcFirstLastPara="1" rIns="68575" wrap="square" tIns="68575">
            <a:noAutofit/>
          </a:bodyPr>
          <a:lstStyle>
            <a:lvl1pPr indent="-228600" lvl="0" marL="457200" marR="0" algn="l">
              <a:lnSpc>
                <a:spcPct val="100000"/>
              </a:lnSpc>
              <a:spcBef>
                <a:spcPts val="300"/>
              </a:spcBef>
              <a:spcAft>
                <a:spcPts val="0"/>
              </a:spcAft>
              <a:buClr>
                <a:schemeClr val="dk1"/>
              </a:buClr>
              <a:buSzPts val="1700"/>
              <a:buFont typeface="Arial"/>
              <a:buNone/>
              <a:defRPr b="0" i="0" sz="1700" u="none" cap="none" strike="noStrike">
                <a:solidFill>
                  <a:schemeClr val="accent1"/>
                </a:solidFill>
                <a:latin typeface="Roboto"/>
                <a:ea typeface="Roboto"/>
                <a:cs typeface="Roboto"/>
                <a:sym typeface="Roboto"/>
              </a:defRPr>
            </a:lvl1pPr>
            <a:lvl2pPr indent="-228600" lvl="1" marL="914400" marR="0" algn="l">
              <a:lnSpc>
                <a:spcPct val="100000"/>
              </a:lnSpc>
              <a:spcBef>
                <a:spcPts val="300"/>
              </a:spcBef>
              <a:spcAft>
                <a:spcPts val="0"/>
              </a:spcAft>
              <a:buClr>
                <a:schemeClr val="dk1"/>
              </a:buClr>
              <a:buSzPts val="1700"/>
              <a:buFont typeface="Arial"/>
              <a:buNone/>
              <a:defRPr b="0" i="0" sz="1700" u="none" cap="none" strike="noStrike">
                <a:solidFill>
                  <a:schemeClr val="accent1"/>
                </a:solidFill>
                <a:latin typeface="Roboto Light"/>
                <a:ea typeface="Roboto Light"/>
                <a:cs typeface="Roboto Light"/>
                <a:sym typeface="Roboto Light"/>
              </a:defRPr>
            </a:lvl2pPr>
            <a:lvl3pPr indent="-228600" lvl="2" marL="1371600" marR="0" algn="l">
              <a:lnSpc>
                <a:spcPct val="100000"/>
              </a:lnSpc>
              <a:spcBef>
                <a:spcPts val="300"/>
              </a:spcBef>
              <a:spcAft>
                <a:spcPts val="0"/>
              </a:spcAft>
              <a:buClr>
                <a:schemeClr val="dk1"/>
              </a:buClr>
              <a:buSzPts val="1700"/>
              <a:buFont typeface="Arial"/>
              <a:buNone/>
              <a:defRPr b="0" i="0" sz="1700" u="none" cap="none" strike="noStrike">
                <a:solidFill>
                  <a:schemeClr val="accent1"/>
                </a:solidFill>
                <a:latin typeface="Roboto Light"/>
                <a:ea typeface="Roboto Light"/>
                <a:cs typeface="Roboto Light"/>
                <a:sym typeface="Roboto Light"/>
              </a:defRPr>
            </a:lvl3pPr>
            <a:lvl4pPr indent="-228600" lvl="3" marL="1828800" marR="0" algn="l">
              <a:lnSpc>
                <a:spcPct val="100000"/>
              </a:lnSpc>
              <a:spcBef>
                <a:spcPts val="300"/>
              </a:spcBef>
              <a:spcAft>
                <a:spcPts val="0"/>
              </a:spcAft>
              <a:buClr>
                <a:schemeClr val="dk1"/>
              </a:buClr>
              <a:buSzPts val="1700"/>
              <a:buFont typeface="Arial"/>
              <a:buNone/>
              <a:defRPr b="0" i="0" sz="1700" u="none" cap="none" strike="noStrike">
                <a:solidFill>
                  <a:schemeClr val="accent1"/>
                </a:solidFill>
                <a:latin typeface="Roboto Light"/>
                <a:ea typeface="Roboto Light"/>
                <a:cs typeface="Roboto Light"/>
                <a:sym typeface="Roboto Light"/>
              </a:defRPr>
            </a:lvl4pPr>
            <a:lvl5pPr indent="-228600" lvl="4" marL="2286000" marR="0" algn="l">
              <a:lnSpc>
                <a:spcPct val="100000"/>
              </a:lnSpc>
              <a:spcBef>
                <a:spcPts val="300"/>
              </a:spcBef>
              <a:spcAft>
                <a:spcPts val="0"/>
              </a:spcAft>
              <a:buClr>
                <a:schemeClr val="dk1"/>
              </a:buClr>
              <a:buSzPts val="1700"/>
              <a:buFont typeface="Arial"/>
              <a:buNone/>
              <a:defRPr b="0" i="0" sz="1700" u="none" cap="none" strike="noStrike">
                <a:solidFill>
                  <a:schemeClr val="accent1"/>
                </a:solidFill>
                <a:latin typeface="Roboto Light"/>
                <a:ea typeface="Roboto Light"/>
                <a:cs typeface="Roboto Light"/>
                <a:sym typeface="Roboto Light"/>
              </a:defRPr>
            </a:lvl5pPr>
            <a:lvl6pPr indent="-336550" lvl="5" marL="2743200" marR="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Roboto"/>
                <a:ea typeface="Roboto"/>
                <a:cs typeface="Roboto"/>
                <a:sym typeface="Roboto"/>
              </a:defRPr>
            </a:lvl6pPr>
            <a:lvl7pPr indent="-336550" lvl="6" marL="3200400" marR="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Roboto"/>
                <a:ea typeface="Roboto"/>
                <a:cs typeface="Roboto"/>
                <a:sym typeface="Roboto"/>
              </a:defRPr>
            </a:lvl7pPr>
            <a:lvl8pPr indent="-336550" lvl="7" marL="3657600" marR="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Roboto"/>
                <a:ea typeface="Roboto"/>
                <a:cs typeface="Roboto"/>
                <a:sym typeface="Roboto"/>
              </a:defRPr>
            </a:lvl8pPr>
            <a:lvl9pPr indent="-336550" lvl="8" marL="4114800" marR="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Roboto"/>
                <a:ea typeface="Roboto"/>
                <a:cs typeface="Roboto"/>
                <a:sym typeface="Roboto"/>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Image (DARK)">
  <p:cSld name="Info &amp; Image (DARK)">
    <p:spTree>
      <p:nvGrpSpPr>
        <p:cNvPr id="569" name="Shape 569"/>
        <p:cNvGrpSpPr/>
        <p:nvPr/>
      </p:nvGrpSpPr>
      <p:grpSpPr>
        <a:xfrm>
          <a:off x="0" y="0"/>
          <a:ext cx="0" cy="0"/>
          <a:chOff x="0" y="0"/>
          <a:chExt cx="0" cy="0"/>
        </a:xfrm>
      </p:grpSpPr>
      <p:pic>
        <p:nvPicPr>
          <p:cNvPr id="570" name="Google Shape;570;p131"/>
          <p:cNvPicPr preferRelativeResize="0"/>
          <p:nvPr/>
        </p:nvPicPr>
        <p:blipFill rotWithShape="1">
          <a:blip r:embed="rId2">
            <a:alphaModFix/>
          </a:blip>
          <a:srcRect b="0" l="0" r="0" t="0"/>
          <a:stretch/>
        </p:blipFill>
        <p:spPr>
          <a:xfrm>
            <a:off x="417350" y="854175"/>
            <a:ext cx="2387953" cy="1130467"/>
          </a:xfrm>
          <a:prstGeom prst="rect">
            <a:avLst/>
          </a:prstGeom>
          <a:noFill/>
          <a:ln>
            <a:noFill/>
          </a:ln>
        </p:spPr>
      </p:pic>
      <p:sp>
        <p:nvSpPr>
          <p:cNvPr id="571" name="Google Shape;571;p131"/>
          <p:cNvSpPr txBox="1"/>
          <p:nvPr/>
        </p:nvSpPr>
        <p:spPr>
          <a:xfrm>
            <a:off x="4444183" y="4882121"/>
            <a:ext cx="255600" cy="9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sp>
        <p:nvSpPr>
          <p:cNvPr id="572" name="Google Shape;572;p131"/>
          <p:cNvSpPr txBox="1"/>
          <p:nvPr/>
        </p:nvSpPr>
        <p:spPr>
          <a:xfrm>
            <a:off x="7322860" y="4882121"/>
            <a:ext cx="1409700" cy="921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4B4B4"/>
                </a:solidFill>
                <a:latin typeface="Roboto"/>
                <a:ea typeface="Roboto"/>
                <a:cs typeface="Roboto"/>
                <a:sym typeface="Roboto"/>
              </a:rPr>
              <a:t>© Cloudera, Inc. All rights reserved.</a:t>
            </a:r>
            <a:endParaRPr b="0" i="0" sz="1100" u="none" cap="none" strike="noStrike">
              <a:solidFill>
                <a:srgbClr val="000000"/>
              </a:solidFill>
              <a:latin typeface="Arial"/>
              <a:ea typeface="Arial"/>
              <a:cs typeface="Arial"/>
              <a:sym typeface="Arial"/>
            </a:endParaRPr>
          </a:p>
        </p:txBody>
      </p:sp>
      <p:grpSp>
        <p:nvGrpSpPr>
          <p:cNvPr id="573" name="Google Shape;573;p131"/>
          <p:cNvGrpSpPr/>
          <p:nvPr/>
        </p:nvGrpSpPr>
        <p:grpSpPr>
          <a:xfrm>
            <a:off x="411465" y="4865945"/>
            <a:ext cx="534664" cy="104094"/>
            <a:chOff x="382588" y="4784726"/>
            <a:chExt cx="896937" cy="174625"/>
          </a:xfrm>
        </p:grpSpPr>
        <p:sp>
          <p:nvSpPr>
            <p:cNvPr id="574" name="Google Shape;574;p131"/>
            <p:cNvSpPr/>
            <p:nvPr/>
          </p:nvSpPr>
          <p:spPr>
            <a:xfrm>
              <a:off x="1087438" y="4824413"/>
              <a:ext cx="77788" cy="134938"/>
            </a:xfrm>
            <a:custGeom>
              <a:rect b="b" l="l" r="r" t="t"/>
              <a:pathLst>
                <a:path extrusionOk="0" h="666" w="39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75" name="Google Shape;575;p131"/>
            <p:cNvSpPr/>
            <p:nvPr/>
          </p:nvSpPr>
          <p:spPr>
            <a:xfrm>
              <a:off x="512763" y="4784726"/>
              <a:ext cx="33338" cy="173038"/>
            </a:xfrm>
            <a:custGeom>
              <a:rect b="b" l="l" r="r" t="t"/>
              <a:pathLst>
                <a:path extrusionOk="0" h="862" w="173">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76" name="Google Shape;576;p131"/>
            <p:cNvSpPr/>
            <p:nvPr/>
          </p:nvSpPr>
          <p:spPr>
            <a:xfrm>
              <a:off x="560388" y="4821238"/>
              <a:ext cx="119063" cy="138113"/>
            </a:xfrm>
            <a:custGeom>
              <a:rect b="b" l="l" r="r" t="t"/>
              <a:pathLst>
                <a:path extrusionOk="0" h="688" w="607">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77" name="Google Shape;577;p131"/>
            <p:cNvSpPr/>
            <p:nvPr/>
          </p:nvSpPr>
          <p:spPr>
            <a:xfrm>
              <a:off x="382588" y="4821238"/>
              <a:ext cx="117475" cy="138113"/>
            </a:xfrm>
            <a:custGeom>
              <a:rect b="b" l="l" r="r" t="t"/>
              <a:pathLst>
                <a:path extrusionOk="0" h="689" w="592">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78" name="Google Shape;578;p131"/>
            <p:cNvSpPr/>
            <p:nvPr/>
          </p:nvSpPr>
          <p:spPr>
            <a:xfrm>
              <a:off x="692151" y="4824413"/>
              <a:ext cx="114299" cy="134938"/>
            </a:xfrm>
            <a:custGeom>
              <a:rect b="b" l="l" r="r" t="t"/>
              <a:pathLst>
                <a:path extrusionOk="0" h="672" w="577">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79" name="Google Shape;579;p131"/>
            <p:cNvSpPr/>
            <p:nvPr/>
          </p:nvSpPr>
          <p:spPr>
            <a:xfrm>
              <a:off x="820738" y="4784726"/>
              <a:ext cx="122237" cy="174624"/>
            </a:xfrm>
            <a:custGeom>
              <a:rect b="b" l="l" r="r" t="t"/>
              <a:pathLst>
                <a:path extrusionOk="0" h="868" w="61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80" name="Google Shape;580;p131"/>
            <p:cNvSpPr/>
            <p:nvPr/>
          </p:nvSpPr>
          <p:spPr>
            <a:xfrm>
              <a:off x="955676" y="4821238"/>
              <a:ext cx="119062" cy="138113"/>
            </a:xfrm>
            <a:custGeom>
              <a:rect b="b" l="l" r="r" t="t"/>
              <a:pathLst>
                <a:path extrusionOk="0" h="689" w="606">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81" name="Google Shape;581;p131"/>
            <p:cNvSpPr/>
            <p:nvPr/>
          </p:nvSpPr>
          <p:spPr>
            <a:xfrm>
              <a:off x="1169988" y="4821238"/>
              <a:ext cx="109537" cy="138113"/>
            </a:xfrm>
            <a:custGeom>
              <a:rect b="b" l="l" r="r" t="t"/>
              <a:pathLst>
                <a:path extrusionOk="0" h="688" w="559">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grpSp>
      <p:cxnSp>
        <p:nvCxnSpPr>
          <p:cNvPr id="582" name="Google Shape;582;p131"/>
          <p:cNvCxnSpPr/>
          <p:nvPr/>
        </p:nvCxnSpPr>
        <p:spPr>
          <a:xfrm>
            <a:off x="411480" y="412170"/>
            <a:ext cx="2400300" cy="0"/>
          </a:xfrm>
          <a:prstGeom prst="straightConnector1">
            <a:avLst/>
          </a:prstGeom>
          <a:noFill/>
          <a:ln cap="flat" cmpd="sng" w="9525">
            <a:solidFill>
              <a:srgbClr val="E6E6E6"/>
            </a:solidFill>
            <a:prstDash val="solid"/>
            <a:round/>
            <a:headEnd len="sm" w="sm" type="none"/>
            <a:tailEnd len="sm" w="sm" type="none"/>
          </a:ln>
        </p:spPr>
      </p:cxnSp>
      <p:cxnSp>
        <p:nvCxnSpPr>
          <p:cNvPr id="583" name="Google Shape;583;p131"/>
          <p:cNvCxnSpPr/>
          <p:nvPr/>
        </p:nvCxnSpPr>
        <p:spPr>
          <a:xfrm>
            <a:off x="2980021" y="412170"/>
            <a:ext cx="5760900" cy="0"/>
          </a:xfrm>
          <a:prstGeom prst="straightConnector1">
            <a:avLst/>
          </a:prstGeom>
          <a:noFill/>
          <a:ln cap="flat" cmpd="sng" w="9525">
            <a:solidFill>
              <a:srgbClr val="616161"/>
            </a:solidFill>
            <a:prstDash val="solid"/>
            <a:round/>
            <a:headEnd len="sm" w="sm" type="none"/>
            <a:tailEnd len="sm" w="sm" type="none"/>
          </a:ln>
        </p:spPr>
      </p:cxnSp>
      <p:sp>
        <p:nvSpPr>
          <p:cNvPr id="584" name="Google Shape;584;p131"/>
          <p:cNvSpPr txBox="1"/>
          <p:nvPr>
            <p:ph type="title"/>
          </p:nvPr>
        </p:nvSpPr>
        <p:spPr>
          <a:xfrm>
            <a:off x="515508" y="944053"/>
            <a:ext cx="2196600" cy="831000"/>
          </a:xfrm>
          <a:prstGeom prst="rect">
            <a:avLst/>
          </a:prstGeom>
          <a:noFill/>
          <a:ln>
            <a:noFill/>
          </a:ln>
        </p:spPr>
        <p:txBody>
          <a:bodyPr anchorCtr="0" anchor="t" bIns="68575" lIns="68575" spcFirstLastPara="1" rIns="68575" wrap="square" tIns="68575">
            <a:noAutofit/>
          </a:bodyPr>
          <a:lstStyle>
            <a:lvl1pPr lvl="0" marR="0" rtl="0" algn="l">
              <a:lnSpc>
                <a:spcPct val="80000"/>
              </a:lnSpc>
              <a:spcBef>
                <a:spcPts val="0"/>
              </a:spcBef>
              <a:spcAft>
                <a:spcPts val="0"/>
              </a:spcAft>
              <a:buClr>
                <a:schemeClr val="lt1"/>
              </a:buClr>
              <a:buSzPts val="2000"/>
              <a:buFont typeface="Lato"/>
              <a:buNone/>
              <a:defRPr b="0" i="0" sz="20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5" name="Google Shape;585;p131"/>
          <p:cNvSpPr txBox="1"/>
          <p:nvPr>
            <p:ph idx="1" type="body"/>
          </p:nvPr>
        </p:nvSpPr>
        <p:spPr>
          <a:xfrm>
            <a:off x="515507" y="2286000"/>
            <a:ext cx="2196600" cy="2057400"/>
          </a:xfrm>
          <a:prstGeom prst="rect">
            <a:avLst/>
          </a:prstGeom>
          <a:noFill/>
          <a:ln>
            <a:noFill/>
          </a:ln>
        </p:spPr>
        <p:txBody>
          <a:bodyPr anchorCtr="0" anchor="t" bIns="68575" lIns="68575" spcFirstLastPara="1" rIns="68575" wrap="square" tIns="68575">
            <a:noAutofit/>
          </a:bodyPr>
          <a:lstStyle>
            <a:lvl1pPr indent="-273050" lvl="0" marL="457200" marR="0" algn="l">
              <a:lnSpc>
                <a:spcPct val="100000"/>
              </a:lnSpc>
              <a:spcBef>
                <a:spcPts val="0"/>
              </a:spcBef>
              <a:spcAft>
                <a:spcPts val="0"/>
              </a:spcAft>
              <a:buClr>
                <a:srgbClr val="CDCDCD"/>
              </a:buClr>
              <a:buSzPts val="700"/>
              <a:buFont typeface="Arial"/>
              <a:buChar char="•"/>
              <a:defRPr b="0" i="0" sz="900" u="none" cap="none" strike="noStrike">
                <a:solidFill>
                  <a:srgbClr val="B4B4B4"/>
                </a:solidFill>
                <a:latin typeface="Roboto"/>
                <a:ea typeface="Roboto"/>
                <a:cs typeface="Roboto"/>
                <a:sym typeface="Roboto"/>
              </a:defRPr>
            </a:lvl1pPr>
            <a:lvl2pPr indent="-273050" lvl="1" marL="914400" marR="0" algn="l">
              <a:lnSpc>
                <a:spcPct val="100000"/>
              </a:lnSpc>
              <a:spcBef>
                <a:spcPts val="500"/>
              </a:spcBef>
              <a:spcAft>
                <a:spcPts val="0"/>
              </a:spcAft>
              <a:buClr>
                <a:srgbClr val="CDCDCD"/>
              </a:buClr>
              <a:buSzPts val="700"/>
              <a:buFont typeface="Arial"/>
              <a:buChar char="•"/>
              <a:defRPr b="0" i="0" sz="900" u="none" cap="none" strike="noStrike">
                <a:solidFill>
                  <a:srgbClr val="B4B4B4"/>
                </a:solidFill>
                <a:latin typeface="Roboto"/>
                <a:ea typeface="Roboto"/>
                <a:cs typeface="Roboto"/>
                <a:sym typeface="Roboto"/>
              </a:defRPr>
            </a:lvl2pPr>
            <a:lvl3pPr indent="-273050" lvl="2" marL="1371600" marR="0" algn="l">
              <a:lnSpc>
                <a:spcPct val="100000"/>
              </a:lnSpc>
              <a:spcBef>
                <a:spcPts val="500"/>
              </a:spcBef>
              <a:spcAft>
                <a:spcPts val="0"/>
              </a:spcAft>
              <a:buClr>
                <a:srgbClr val="CDCDCD"/>
              </a:buClr>
              <a:buSzPts val="700"/>
              <a:buFont typeface="Arial"/>
              <a:buChar char="•"/>
              <a:defRPr b="0" i="0" sz="900" u="none" cap="none" strike="noStrike">
                <a:solidFill>
                  <a:srgbClr val="B4B4B4"/>
                </a:solidFill>
                <a:latin typeface="Roboto"/>
                <a:ea typeface="Roboto"/>
                <a:cs typeface="Roboto"/>
                <a:sym typeface="Roboto"/>
              </a:defRPr>
            </a:lvl3pPr>
            <a:lvl4pPr indent="-273050" lvl="3" marL="1828800" marR="0" algn="l">
              <a:lnSpc>
                <a:spcPct val="100000"/>
              </a:lnSpc>
              <a:spcBef>
                <a:spcPts val="500"/>
              </a:spcBef>
              <a:spcAft>
                <a:spcPts val="0"/>
              </a:spcAft>
              <a:buClr>
                <a:srgbClr val="CDCDCD"/>
              </a:buClr>
              <a:buSzPts val="700"/>
              <a:buFont typeface="Arial"/>
              <a:buChar char="•"/>
              <a:defRPr b="0" i="0" sz="900" u="none" cap="none" strike="noStrike">
                <a:solidFill>
                  <a:srgbClr val="B4B4B4"/>
                </a:solidFill>
                <a:latin typeface="Roboto"/>
                <a:ea typeface="Roboto"/>
                <a:cs typeface="Roboto"/>
                <a:sym typeface="Roboto"/>
              </a:defRPr>
            </a:lvl4pPr>
            <a:lvl5pPr indent="-273050" lvl="4" marL="2286000" marR="0" algn="l">
              <a:lnSpc>
                <a:spcPct val="100000"/>
              </a:lnSpc>
              <a:spcBef>
                <a:spcPts val="500"/>
              </a:spcBef>
              <a:spcAft>
                <a:spcPts val="0"/>
              </a:spcAft>
              <a:buClr>
                <a:srgbClr val="CDCDCD"/>
              </a:buClr>
              <a:buSzPts val="700"/>
              <a:buFont typeface="Arial"/>
              <a:buChar char="•"/>
              <a:defRPr b="0" i="0" sz="900" u="none" cap="none" strike="noStrike">
                <a:solidFill>
                  <a:srgbClr val="B4B4B4"/>
                </a:solidFill>
                <a:latin typeface="Roboto"/>
                <a:ea typeface="Roboto"/>
                <a:cs typeface="Roboto"/>
                <a:sym typeface="Roboto"/>
              </a:defRPr>
            </a:lvl5pPr>
            <a:lvl6pPr indent="-323850" lvl="5" marL="2743200" marR="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DARK)">
  <p:cSld name="4 Column (DARK)">
    <p:spTree>
      <p:nvGrpSpPr>
        <p:cNvPr id="586" name="Shape 586"/>
        <p:cNvGrpSpPr/>
        <p:nvPr/>
      </p:nvGrpSpPr>
      <p:grpSpPr>
        <a:xfrm>
          <a:off x="0" y="0"/>
          <a:ext cx="0" cy="0"/>
          <a:chOff x="0" y="0"/>
          <a:chExt cx="0" cy="0"/>
        </a:xfrm>
      </p:grpSpPr>
      <p:sp>
        <p:nvSpPr>
          <p:cNvPr id="587" name="Google Shape;587;p132"/>
          <p:cNvSpPr txBox="1"/>
          <p:nvPr/>
        </p:nvSpPr>
        <p:spPr>
          <a:xfrm>
            <a:off x="4444183" y="4882121"/>
            <a:ext cx="255600" cy="9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sp>
        <p:nvSpPr>
          <p:cNvPr id="588" name="Google Shape;588;p132"/>
          <p:cNvSpPr txBox="1"/>
          <p:nvPr/>
        </p:nvSpPr>
        <p:spPr>
          <a:xfrm>
            <a:off x="7322860" y="4882121"/>
            <a:ext cx="1409700" cy="921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4B4B4"/>
                </a:solidFill>
                <a:latin typeface="Roboto"/>
                <a:ea typeface="Roboto"/>
                <a:cs typeface="Roboto"/>
                <a:sym typeface="Roboto"/>
              </a:rPr>
              <a:t>© Cloudera, Inc. All rights reserved.</a:t>
            </a:r>
            <a:endParaRPr b="0" i="0" sz="1100" u="none" cap="none" strike="noStrike">
              <a:solidFill>
                <a:srgbClr val="000000"/>
              </a:solidFill>
              <a:latin typeface="Arial"/>
              <a:ea typeface="Arial"/>
              <a:cs typeface="Arial"/>
              <a:sym typeface="Arial"/>
            </a:endParaRPr>
          </a:p>
        </p:txBody>
      </p:sp>
      <p:grpSp>
        <p:nvGrpSpPr>
          <p:cNvPr id="589" name="Google Shape;589;p132"/>
          <p:cNvGrpSpPr/>
          <p:nvPr/>
        </p:nvGrpSpPr>
        <p:grpSpPr>
          <a:xfrm>
            <a:off x="411503" y="4866423"/>
            <a:ext cx="534754" cy="104112"/>
            <a:chOff x="382588" y="4784726"/>
            <a:chExt cx="896937" cy="174625"/>
          </a:xfrm>
        </p:grpSpPr>
        <p:sp>
          <p:nvSpPr>
            <p:cNvPr id="590" name="Google Shape;590;p132"/>
            <p:cNvSpPr/>
            <p:nvPr/>
          </p:nvSpPr>
          <p:spPr>
            <a:xfrm>
              <a:off x="1087438" y="4824413"/>
              <a:ext cx="77788" cy="134938"/>
            </a:xfrm>
            <a:custGeom>
              <a:rect b="b" l="l" r="r" t="t"/>
              <a:pathLst>
                <a:path extrusionOk="0" h="666" w="39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91" name="Google Shape;591;p132"/>
            <p:cNvSpPr/>
            <p:nvPr/>
          </p:nvSpPr>
          <p:spPr>
            <a:xfrm>
              <a:off x="512763" y="4784726"/>
              <a:ext cx="33338" cy="173038"/>
            </a:xfrm>
            <a:custGeom>
              <a:rect b="b" l="l" r="r" t="t"/>
              <a:pathLst>
                <a:path extrusionOk="0" h="862" w="173">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92" name="Google Shape;592;p132"/>
            <p:cNvSpPr/>
            <p:nvPr/>
          </p:nvSpPr>
          <p:spPr>
            <a:xfrm>
              <a:off x="560388" y="4821238"/>
              <a:ext cx="119063" cy="138113"/>
            </a:xfrm>
            <a:custGeom>
              <a:rect b="b" l="l" r="r" t="t"/>
              <a:pathLst>
                <a:path extrusionOk="0" h="688" w="607">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93" name="Google Shape;593;p132"/>
            <p:cNvSpPr/>
            <p:nvPr/>
          </p:nvSpPr>
          <p:spPr>
            <a:xfrm>
              <a:off x="382588" y="4821238"/>
              <a:ext cx="117475" cy="138113"/>
            </a:xfrm>
            <a:custGeom>
              <a:rect b="b" l="l" r="r" t="t"/>
              <a:pathLst>
                <a:path extrusionOk="0" h="689" w="592">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94" name="Google Shape;594;p132"/>
            <p:cNvSpPr/>
            <p:nvPr/>
          </p:nvSpPr>
          <p:spPr>
            <a:xfrm>
              <a:off x="692151" y="4824413"/>
              <a:ext cx="114299" cy="134938"/>
            </a:xfrm>
            <a:custGeom>
              <a:rect b="b" l="l" r="r" t="t"/>
              <a:pathLst>
                <a:path extrusionOk="0" h="672" w="577">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95" name="Google Shape;595;p132"/>
            <p:cNvSpPr/>
            <p:nvPr/>
          </p:nvSpPr>
          <p:spPr>
            <a:xfrm>
              <a:off x="820738" y="4784726"/>
              <a:ext cx="122237" cy="174624"/>
            </a:xfrm>
            <a:custGeom>
              <a:rect b="b" l="l" r="r" t="t"/>
              <a:pathLst>
                <a:path extrusionOk="0" h="868" w="61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96" name="Google Shape;596;p132"/>
            <p:cNvSpPr/>
            <p:nvPr/>
          </p:nvSpPr>
          <p:spPr>
            <a:xfrm>
              <a:off x="955676" y="4821238"/>
              <a:ext cx="119062" cy="138113"/>
            </a:xfrm>
            <a:custGeom>
              <a:rect b="b" l="l" r="r" t="t"/>
              <a:pathLst>
                <a:path extrusionOk="0" h="689" w="606">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sp>
          <p:nvSpPr>
            <p:cNvPr id="597" name="Google Shape;597;p132"/>
            <p:cNvSpPr/>
            <p:nvPr/>
          </p:nvSpPr>
          <p:spPr>
            <a:xfrm>
              <a:off x="1169988" y="4821238"/>
              <a:ext cx="109537" cy="138113"/>
            </a:xfrm>
            <a:custGeom>
              <a:rect b="b" l="l" r="r" t="t"/>
              <a:pathLst>
                <a:path extrusionOk="0" h="688" w="559">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82E"/>
                </a:solidFill>
                <a:latin typeface="Roboto"/>
                <a:ea typeface="Roboto"/>
                <a:cs typeface="Roboto"/>
                <a:sym typeface="Roboto"/>
              </a:endParaRPr>
            </a:p>
          </p:txBody>
        </p:sp>
      </p:grpSp>
      <p:cxnSp>
        <p:nvCxnSpPr>
          <p:cNvPr id="598" name="Google Shape;598;p132"/>
          <p:cNvCxnSpPr/>
          <p:nvPr/>
        </p:nvCxnSpPr>
        <p:spPr>
          <a:xfrm>
            <a:off x="411480" y="412170"/>
            <a:ext cx="8320800" cy="0"/>
          </a:xfrm>
          <a:prstGeom prst="straightConnector1">
            <a:avLst/>
          </a:prstGeom>
          <a:noFill/>
          <a:ln cap="flat" cmpd="sng" w="9525">
            <a:solidFill>
              <a:srgbClr val="B4B4B4"/>
            </a:solidFill>
            <a:prstDash val="solid"/>
            <a:round/>
            <a:headEnd len="sm" w="sm" type="none"/>
            <a:tailEnd len="sm" w="sm" type="none"/>
          </a:ln>
        </p:spPr>
      </p:cxnSp>
      <p:sp>
        <p:nvSpPr>
          <p:cNvPr id="599" name="Google Shape;599;p132"/>
          <p:cNvSpPr txBox="1"/>
          <p:nvPr>
            <p:ph type="title"/>
          </p:nvPr>
        </p:nvSpPr>
        <p:spPr>
          <a:xfrm>
            <a:off x="411480" y="444985"/>
            <a:ext cx="8320800" cy="435000"/>
          </a:xfrm>
          <a:prstGeom prst="rect">
            <a:avLst/>
          </a:prstGeom>
          <a:noFill/>
          <a:ln>
            <a:noFill/>
          </a:ln>
        </p:spPr>
        <p:txBody>
          <a:bodyPr anchorCtr="0" anchor="b" bIns="34275" lIns="0" spcFirstLastPara="1" rIns="68575" wrap="square" tIns="34275">
            <a:noAutofit/>
          </a:bodyPr>
          <a:lstStyle>
            <a:lvl1pPr lvl="0" marR="0" rtl="0" algn="l">
              <a:lnSpc>
                <a:spcPct val="80000"/>
              </a:lnSpc>
              <a:spcBef>
                <a:spcPts val="0"/>
              </a:spcBef>
              <a:spcAft>
                <a:spcPts val="0"/>
              </a:spcAft>
              <a:buClr>
                <a:schemeClr val="lt1"/>
              </a:buClr>
              <a:buSzPts val="2300"/>
              <a:buFont typeface="Lato"/>
              <a:buNone/>
              <a:defRPr b="0" i="0" sz="23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132"/>
          <p:cNvSpPr txBox="1"/>
          <p:nvPr>
            <p:ph idx="1" type="body"/>
          </p:nvPr>
        </p:nvSpPr>
        <p:spPr>
          <a:xfrm>
            <a:off x="411480" y="880215"/>
            <a:ext cx="8320800" cy="308100"/>
          </a:xfrm>
          <a:prstGeom prst="rect">
            <a:avLst/>
          </a:prstGeom>
          <a:noFill/>
          <a:ln>
            <a:noFill/>
          </a:ln>
        </p:spPr>
        <p:txBody>
          <a:bodyPr anchorCtr="0" anchor="t" bIns="34275" lIns="0" spcFirstLastPara="1" rIns="68575" wrap="square" tIns="17150">
            <a:noAutofit/>
          </a:bodyPr>
          <a:lstStyle>
            <a:lvl1pPr indent="-228600" lvl="0" marL="457200" marR="0" algn="l">
              <a:lnSpc>
                <a:spcPct val="100000"/>
              </a:lnSpc>
              <a:spcBef>
                <a:spcPts val="300"/>
              </a:spcBef>
              <a:spcAft>
                <a:spcPts val="0"/>
              </a:spcAft>
              <a:buClr>
                <a:schemeClr val="dk1"/>
              </a:buClr>
              <a:buSzPts val="1300"/>
              <a:buFont typeface="Arial"/>
              <a:buNone/>
              <a:defRPr b="0" i="0" sz="1700" u="none" cap="none" strike="noStrike">
                <a:solidFill>
                  <a:schemeClr val="accent1"/>
                </a:solidFill>
                <a:latin typeface="Roboto"/>
                <a:ea typeface="Roboto"/>
                <a:cs typeface="Roboto"/>
                <a:sym typeface="Roboto"/>
              </a:defRPr>
            </a:lvl1pPr>
            <a:lvl2pPr indent="-228600" lvl="1" marL="9144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2pPr>
            <a:lvl3pPr indent="-228600" lvl="2" marL="13716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3pPr>
            <a:lvl4pPr indent="-228600" lvl="3" marL="18288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4pPr>
            <a:lvl5pPr indent="-228600" lvl="4" marL="2286000" marR="0" algn="l">
              <a:lnSpc>
                <a:spcPct val="100000"/>
              </a:lnSpc>
              <a:spcBef>
                <a:spcPts val="300"/>
              </a:spcBef>
              <a:spcAft>
                <a:spcPts val="0"/>
              </a:spcAft>
              <a:buClr>
                <a:schemeClr val="dk1"/>
              </a:buClr>
              <a:buSzPts val="1300"/>
              <a:buFont typeface="Arial"/>
              <a:buNone/>
              <a:defRPr b="0" i="0" sz="1600" u="none" cap="none" strike="noStrike">
                <a:solidFill>
                  <a:schemeClr val="accent1"/>
                </a:solidFill>
                <a:latin typeface="Roboto Light"/>
                <a:ea typeface="Roboto Light"/>
                <a:cs typeface="Roboto Light"/>
                <a:sym typeface="Roboto Light"/>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
        <p:nvSpPr>
          <p:cNvPr id="601" name="Google Shape;601;p132"/>
          <p:cNvSpPr txBox="1"/>
          <p:nvPr>
            <p:ph idx="2" type="body"/>
          </p:nvPr>
        </p:nvSpPr>
        <p:spPr>
          <a:xfrm>
            <a:off x="411480" y="1603375"/>
            <a:ext cx="1920300" cy="2766300"/>
          </a:xfrm>
          <a:prstGeom prst="rect">
            <a:avLst/>
          </a:prstGeom>
          <a:noFill/>
          <a:ln>
            <a:noFill/>
          </a:ln>
        </p:spPr>
        <p:txBody>
          <a:bodyPr anchorCtr="0" anchor="t" bIns="34275" lIns="0" spcFirstLastPara="1" rIns="68575" wrap="square" tIns="34275">
            <a:noAutofit/>
          </a:bodyPr>
          <a:lstStyle>
            <a:lvl1pPr indent="-298450" lvl="0" marL="457200" marR="0" algn="l">
              <a:lnSpc>
                <a:spcPct val="100000"/>
              </a:lnSpc>
              <a:spcBef>
                <a:spcPts val="300"/>
              </a:spcBef>
              <a:spcAft>
                <a:spcPts val="0"/>
              </a:spcAft>
              <a:buClr>
                <a:srgbClr val="E6E6E6"/>
              </a:buClr>
              <a:buSzPts val="1100"/>
              <a:buFont typeface="Arial"/>
              <a:buChar char="•"/>
              <a:defRPr b="0" i="0" sz="1400" u="none" cap="none" strike="noStrike">
                <a:solidFill>
                  <a:srgbClr val="B4B4B4"/>
                </a:solidFill>
                <a:latin typeface="Roboto"/>
                <a:ea typeface="Roboto"/>
                <a:cs typeface="Roboto"/>
                <a:sym typeface="Roboto"/>
              </a:defRPr>
            </a:lvl1pPr>
            <a:lvl2pPr indent="-298450" lvl="1" marL="914400" marR="0" algn="l">
              <a:lnSpc>
                <a:spcPct val="100000"/>
              </a:lnSpc>
              <a:spcBef>
                <a:spcPts val="300"/>
              </a:spcBef>
              <a:spcAft>
                <a:spcPts val="0"/>
              </a:spcAft>
              <a:buClr>
                <a:srgbClr val="E6E6E6"/>
              </a:buClr>
              <a:buSzPts val="1100"/>
              <a:buFont typeface="Arial"/>
              <a:buChar char="•"/>
              <a:defRPr b="0" i="0" sz="1400" u="none" cap="none" strike="noStrike">
                <a:solidFill>
                  <a:srgbClr val="B4B4B4"/>
                </a:solidFill>
                <a:latin typeface="Roboto"/>
                <a:ea typeface="Roboto"/>
                <a:cs typeface="Roboto"/>
                <a:sym typeface="Roboto"/>
              </a:defRPr>
            </a:lvl2pPr>
            <a:lvl3pPr indent="-279400" lvl="2" marL="1371600" marR="0" algn="l">
              <a:lnSpc>
                <a:spcPct val="100000"/>
              </a:lnSpc>
              <a:spcBef>
                <a:spcPts val="200"/>
              </a:spcBef>
              <a:spcAft>
                <a:spcPts val="0"/>
              </a:spcAft>
              <a:buClr>
                <a:srgbClr val="E6E6E6"/>
              </a:buClr>
              <a:buSzPts val="800"/>
              <a:buFont typeface="Arial"/>
              <a:buChar char="•"/>
              <a:defRPr b="0" i="0" sz="1100" u="none" cap="none" strike="noStrike">
                <a:solidFill>
                  <a:srgbClr val="B4B4B4"/>
                </a:solidFill>
                <a:latin typeface="Roboto"/>
                <a:ea typeface="Roboto"/>
                <a:cs typeface="Roboto"/>
                <a:sym typeface="Roboto"/>
              </a:defRPr>
            </a:lvl3pPr>
            <a:lvl4pPr indent="-279400" lvl="3" marL="1828800" marR="0" algn="l">
              <a:lnSpc>
                <a:spcPct val="100000"/>
              </a:lnSpc>
              <a:spcBef>
                <a:spcPts val="200"/>
              </a:spcBef>
              <a:spcAft>
                <a:spcPts val="0"/>
              </a:spcAft>
              <a:buClr>
                <a:srgbClr val="E6E6E6"/>
              </a:buClr>
              <a:buSzPts val="800"/>
              <a:buFont typeface="Arial"/>
              <a:buChar char="•"/>
              <a:defRPr b="0" i="0" sz="1100" u="none" cap="none" strike="noStrike">
                <a:solidFill>
                  <a:srgbClr val="B4B4B4"/>
                </a:solidFill>
                <a:latin typeface="Roboto"/>
                <a:ea typeface="Roboto"/>
                <a:cs typeface="Roboto"/>
                <a:sym typeface="Roboto"/>
              </a:defRPr>
            </a:lvl4pPr>
            <a:lvl5pPr indent="-273050" lvl="4" marL="2286000" marR="0" algn="l">
              <a:lnSpc>
                <a:spcPct val="100000"/>
              </a:lnSpc>
              <a:spcBef>
                <a:spcPts val="200"/>
              </a:spcBef>
              <a:spcAft>
                <a:spcPts val="0"/>
              </a:spcAft>
              <a:buClr>
                <a:srgbClr val="E6E6E6"/>
              </a:buClr>
              <a:buSzPts val="700"/>
              <a:buFont typeface="Arial"/>
              <a:buChar char="•"/>
              <a:defRPr b="0" i="0" sz="900" u="none" cap="none" strike="noStrike">
                <a:solidFill>
                  <a:srgbClr val="B4B4B4"/>
                </a:solidFill>
                <a:latin typeface="Roboto"/>
                <a:ea typeface="Roboto"/>
                <a:cs typeface="Roboto"/>
                <a:sym typeface="Roboto"/>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
        <p:nvSpPr>
          <p:cNvPr id="602" name="Google Shape;602;p132"/>
          <p:cNvSpPr txBox="1"/>
          <p:nvPr>
            <p:ph idx="3" type="body"/>
          </p:nvPr>
        </p:nvSpPr>
        <p:spPr>
          <a:xfrm>
            <a:off x="2545080" y="1603375"/>
            <a:ext cx="1920300" cy="2766300"/>
          </a:xfrm>
          <a:prstGeom prst="rect">
            <a:avLst/>
          </a:prstGeom>
          <a:noFill/>
          <a:ln>
            <a:noFill/>
          </a:ln>
        </p:spPr>
        <p:txBody>
          <a:bodyPr anchorCtr="0" anchor="t" bIns="34275" lIns="0" spcFirstLastPara="1" rIns="68575" wrap="square" tIns="34275">
            <a:noAutofit/>
          </a:bodyPr>
          <a:lstStyle>
            <a:lvl1pPr indent="-298450" lvl="0" marL="457200" marR="0" algn="l">
              <a:lnSpc>
                <a:spcPct val="100000"/>
              </a:lnSpc>
              <a:spcBef>
                <a:spcPts val="300"/>
              </a:spcBef>
              <a:spcAft>
                <a:spcPts val="0"/>
              </a:spcAft>
              <a:buClr>
                <a:srgbClr val="E6E6E6"/>
              </a:buClr>
              <a:buSzPts val="1100"/>
              <a:buFont typeface="Arial"/>
              <a:buChar char="•"/>
              <a:defRPr b="0" i="0" sz="1400" u="none" cap="none" strike="noStrike">
                <a:solidFill>
                  <a:srgbClr val="B4B4B4"/>
                </a:solidFill>
                <a:latin typeface="Roboto"/>
                <a:ea typeface="Roboto"/>
                <a:cs typeface="Roboto"/>
                <a:sym typeface="Roboto"/>
              </a:defRPr>
            </a:lvl1pPr>
            <a:lvl2pPr indent="-298450" lvl="1" marL="914400" marR="0" algn="l">
              <a:lnSpc>
                <a:spcPct val="100000"/>
              </a:lnSpc>
              <a:spcBef>
                <a:spcPts val="300"/>
              </a:spcBef>
              <a:spcAft>
                <a:spcPts val="0"/>
              </a:spcAft>
              <a:buClr>
                <a:srgbClr val="E6E6E6"/>
              </a:buClr>
              <a:buSzPts val="1100"/>
              <a:buFont typeface="Arial"/>
              <a:buChar char="•"/>
              <a:defRPr b="0" i="0" sz="1400" u="none" cap="none" strike="noStrike">
                <a:solidFill>
                  <a:srgbClr val="B4B4B4"/>
                </a:solidFill>
                <a:latin typeface="Roboto"/>
                <a:ea typeface="Roboto"/>
                <a:cs typeface="Roboto"/>
                <a:sym typeface="Roboto"/>
              </a:defRPr>
            </a:lvl2pPr>
            <a:lvl3pPr indent="-279400" lvl="2" marL="1371600" marR="0" algn="l">
              <a:lnSpc>
                <a:spcPct val="100000"/>
              </a:lnSpc>
              <a:spcBef>
                <a:spcPts val="200"/>
              </a:spcBef>
              <a:spcAft>
                <a:spcPts val="0"/>
              </a:spcAft>
              <a:buClr>
                <a:srgbClr val="E6E6E6"/>
              </a:buClr>
              <a:buSzPts val="800"/>
              <a:buFont typeface="Arial"/>
              <a:buChar char="•"/>
              <a:defRPr b="0" i="0" sz="1100" u="none" cap="none" strike="noStrike">
                <a:solidFill>
                  <a:srgbClr val="B4B4B4"/>
                </a:solidFill>
                <a:latin typeface="Roboto"/>
                <a:ea typeface="Roboto"/>
                <a:cs typeface="Roboto"/>
                <a:sym typeface="Roboto"/>
              </a:defRPr>
            </a:lvl3pPr>
            <a:lvl4pPr indent="-279400" lvl="3" marL="1828800" marR="0" algn="l">
              <a:lnSpc>
                <a:spcPct val="100000"/>
              </a:lnSpc>
              <a:spcBef>
                <a:spcPts val="200"/>
              </a:spcBef>
              <a:spcAft>
                <a:spcPts val="0"/>
              </a:spcAft>
              <a:buClr>
                <a:srgbClr val="E6E6E6"/>
              </a:buClr>
              <a:buSzPts val="800"/>
              <a:buFont typeface="Arial"/>
              <a:buChar char="•"/>
              <a:defRPr b="0" i="0" sz="1100" u="none" cap="none" strike="noStrike">
                <a:solidFill>
                  <a:srgbClr val="B4B4B4"/>
                </a:solidFill>
                <a:latin typeface="Roboto"/>
                <a:ea typeface="Roboto"/>
                <a:cs typeface="Roboto"/>
                <a:sym typeface="Roboto"/>
              </a:defRPr>
            </a:lvl4pPr>
            <a:lvl5pPr indent="-279400" lvl="4" marL="2286000" marR="0" algn="l">
              <a:lnSpc>
                <a:spcPct val="100000"/>
              </a:lnSpc>
              <a:spcBef>
                <a:spcPts val="200"/>
              </a:spcBef>
              <a:spcAft>
                <a:spcPts val="0"/>
              </a:spcAft>
              <a:buClr>
                <a:srgbClr val="E6E6E6"/>
              </a:buClr>
              <a:buSzPts val="800"/>
              <a:buFont typeface="Arial"/>
              <a:buChar char="•"/>
              <a:defRPr b="0" i="0" sz="1100" u="none" cap="none" strike="noStrike">
                <a:solidFill>
                  <a:srgbClr val="B4B4B4"/>
                </a:solidFill>
                <a:latin typeface="Roboto"/>
                <a:ea typeface="Roboto"/>
                <a:cs typeface="Roboto"/>
                <a:sym typeface="Roboto"/>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
        <p:nvSpPr>
          <p:cNvPr id="603" name="Google Shape;603;p132"/>
          <p:cNvSpPr txBox="1"/>
          <p:nvPr>
            <p:ph idx="4" type="body"/>
          </p:nvPr>
        </p:nvSpPr>
        <p:spPr>
          <a:xfrm>
            <a:off x="4678680" y="1603375"/>
            <a:ext cx="1920300" cy="2766300"/>
          </a:xfrm>
          <a:prstGeom prst="rect">
            <a:avLst/>
          </a:prstGeom>
          <a:noFill/>
          <a:ln>
            <a:noFill/>
          </a:ln>
        </p:spPr>
        <p:txBody>
          <a:bodyPr anchorCtr="0" anchor="t" bIns="34275" lIns="0" spcFirstLastPara="1" rIns="68575" wrap="square" tIns="34275">
            <a:noAutofit/>
          </a:bodyPr>
          <a:lstStyle>
            <a:lvl1pPr indent="-298450" lvl="0" marL="457200" marR="0" algn="l">
              <a:lnSpc>
                <a:spcPct val="100000"/>
              </a:lnSpc>
              <a:spcBef>
                <a:spcPts val="300"/>
              </a:spcBef>
              <a:spcAft>
                <a:spcPts val="0"/>
              </a:spcAft>
              <a:buClr>
                <a:srgbClr val="E6E6E6"/>
              </a:buClr>
              <a:buSzPts val="1100"/>
              <a:buFont typeface="Arial"/>
              <a:buChar char="•"/>
              <a:defRPr b="0" i="0" sz="1400" u="none" cap="none" strike="noStrike">
                <a:solidFill>
                  <a:srgbClr val="B4B4B4"/>
                </a:solidFill>
                <a:latin typeface="Roboto"/>
                <a:ea typeface="Roboto"/>
                <a:cs typeface="Roboto"/>
                <a:sym typeface="Roboto"/>
              </a:defRPr>
            </a:lvl1pPr>
            <a:lvl2pPr indent="-298450" lvl="1" marL="914400" marR="0" algn="l">
              <a:lnSpc>
                <a:spcPct val="100000"/>
              </a:lnSpc>
              <a:spcBef>
                <a:spcPts val="300"/>
              </a:spcBef>
              <a:spcAft>
                <a:spcPts val="0"/>
              </a:spcAft>
              <a:buClr>
                <a:srgbClr val="E6E6E6"/>
              </a:buClr>
              <a:buSzPts val="1100"/>
              <a:buFont typeface="Arial"/>
              <a:buChar char="•"/>
              <a:defRPr b="0" i="0" sz="1400" u="none" cap="none" strike="noStrike">
                <a:solidFill>
                  <a:srgbClr val="B4B4B4"/>
                </a:solidFill>
                <a:latin typeface="Roboto"/>
                <a:ea typeface="Roboto"/>
                <a:cs typeface="Roboto"/>
                <a:sym typeface="Roboto"/>
              </a:defRPr>
            </a:lvl2pPr>
            <a:lvl3pPr indent="-279400" lvl="2" marL="1371600" marR="0" algn="l">
              <a:lnSpc>
                <a:spcPct val="100000"/>
              </a:lnSpc>
              <a:spcBef>
                <a:spcPts val="200"/>
              </a:spcBef>
              <a:spcAft>
                <a:spcPts val="0"/>
              </a:spcAft>
              <a:buClr>
                <a:srgbClr val="E6E6E6"/>
              </a:buClr>
              <a:buSzPts val="800"/>
              <a:buFont typeface="Arial"/>
              <a:buChar char="•"/>
              <a:defRPr b="0" i="0" sz="1100" u="none" cap="none" strike="noStrike">
                <a:solidFill>
                  <a:srgbClr val="B4B4B4"/>
                </a:solidFill>
                <a:latin typeface="Roboto"/>
                <a:ea typeface="Roboto"/>
                <a:cs typeface="Roboto"/>
                <a:sym typeface="Roboto"/>
              </a:defRPr>
            </a:lvl3pPr>
            <a:lvl4pPr indent="-279400" lvl="3" marL="1828800" marR="0" algn="l">
              <a:lnSpc>
                <a:spcPct val="100000"/>
              </a:lnSpc>
              <a:spcBef>
                <a:spcPts val="200"/>
              </a:spcBef>
              <a:spcAft>
                <a:spcPts val="0"/>
              </a:spcAft>
              <a:buClr>
                <a:srgbClr val="E6E6E6"/>
              </a:buClr>
              <a:buSzPts val="800"/>
              <a:buFont typeface="Arial"/>
              <a:buChar char="•"/>
              <a:defRPr b="0" i="0" sz="1100" u="none" cap="none" strike="noStrike">
                <a:solidFill>
                  <a:srgbClr val="B4B4B4"/>
                </a:solidFill>
                <a:latin typeface="Roboto"/>
                <a:ea typeface="Roboto"/>
                <a:cs typeface="Roboto"/>
                <a:sym typeface="Roboto"/>
              </a:defRPr>
            </a:lvl4pPr>
            <a:lvl5pPr indent="-279400" lvl="4" marL="2286000" marR="0" algn="l">
              <a:lnSpc>
                <a:spcPct val="100000"/>
              </a:lnSpc>
              <a:spcBef>
                <a:spcPts val="200"/>
              </a:spcBef>
              <a:spcAft>
                <a:spcPts val="0"/>
              </a:spcAft>
              <a:buClr>
                <a:srgbClr val="E6E6E6"/>
              </a:buClr>
              <a:buSzPts val="800"/>
              <a:buFont typeface="Arial"/>
              <a:buChar char="•"/>
              <a:defRPr b="0" i="0" sz="1100" u="none" cap="none" strike="noStrike">
                <a:solidFill>
                  <a:srgbClr val="B4B4B4"/>
                </a:solidFill>
                <a:latin typeface="Roboto"/>
                <a:ea typeface="Roboto"/>
                <a:cs typeface="Roboto"/>
                <a:sym typeface="Roboto"/>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
        <p:nvSpPr>
          <p:cNvPr id="604" name="Google Shape;604;p132"/>
          <p:cNvSpPr txBox="1"/>
          <p:nvPr>
            <p:ph idx="5" type="body"/>
          </p:nvPr>
        </p:nvSpPr>
        <p:spPr>
          <a:xfrm>
            <a:off x="6814185" y="1603375"/>
            <a:ext cx="1920300" cy="2766300"/>
          </a:xfrm>
          <a:prstGeom prst="rect">
            <a:avLst/>
          </a:prstGeom>
          <a:noFill/>
          <a:ln>
            <a:noFill/>
          </a:ln>
        </p:spPr>
        <p:txBody>
          <a:bodyPr anchorCtr="0" anchor="t" bIns="34275" lIns="0" spcFirstLastPara="1" rIns="68575" wrap="square" tIns="34275">
            <a:noAutofit/>
          </a:bodyPr>
          <a:lstStyle>
            <a:lvl1pPr indent="-298450" lvl="0" marL="457200" marR="0" algn="l">
              <a:lnSpc>
                <a:spcPct val="100000"/>
              </a:lnSpc>
              <a:spcBef>
                <a:spcPts val="300"/>
              </a:spcBef>
              <a:spcAft>
                <a:spcPts val="0"/>
              </a:spcAft>
              <a:buClr>
                <a:srgbClr val="E6E6E6"/>
              </a:buClr>
              <a:buSzPts val="1100"/>
              <a:buFont typeface="Arial"/>
              <a:buChar char="•"/>
              <a:defRPr b="0" i="0" sz="1400" u="none" cap="none" strike="noStrike">
                <a:solidFill>
                  <a:srgbClr val="B4B4B4"/>
                </a:solidFill>
                <a:latin typeface="Roboto"/>
                <a:ea typeface="Roboto"/>
                <a:cs typeface="Roboto"/>
                <a:sym typeface="Roboto"/>
              </a:defRPr>
            </a:lvl1pPr>
            <a:lvl2pPr indent="-298450" lvl="1" marL="914400" marR="0" algn="l">
              <a:lnSpc>
                <a:spcPct val="100000"/>
              </a:lnSpc>
              <a:spcBef>
                <a:spcPts val="300"/>
              </a:spcBef>
              <a:spcAft>
                <a:spcPts val="0"/>
              </a:spcAft>
              <a:buClr>
                <a:srgbClr val="E6E6E6"/>
              </a:buClr>
              <a:buSzPts val="1100"/>
              <a:buFont typeface="Arial"/>
              <a:buChar char="•"/>
              <a:defRPr b="0" i="0" sz="1400" u="none" cap="none" strike="noStrike">
                <a:solidFill>
                  <a:srgbClr val="B4B4B4"/>
                </a:solidFill>
                <a:latin typeface="Roboto"/>
                <a:ea typeface="Roboto"/>
                <a:cs typeface="Roboto"/>
                <a:sym typeface="Roboto"/>
              </a:defRPr>
            </a:lvl2pPr>
            <a:lvl3pPr indent="-279400" lvl="2" marL="1371600" marR="0" algn="l">
              <a:lnSpc>
                <a:spcPct val="100000"/>
              </a:lnSpc>
              <a:spcBef>
                <a:spcPts val="200"/>
              </a:spcBef>
              <a:spcAft>
                <a:spcPts val="0"/>
              </a:spcAft>
              <a:buClr>
                <a:srgbClr val="E6E6E6"/>
              </a:buClr>
              <a:buSzPts val="800"/>
              <a:buFont typeface="Arial"/>
              <a:buChar char="•"/>
              <a:defRPr b="0" i="0" sz="1100" u="none" cap="none" strike="noStrike">
                <a:solidFill>
                  <a:srgbClr val="B4B4B4"/>
                </a:solidFill>
                <a:latin typeface="Roboto"/>
                <a:ea typeface="Roboto"/>
                <a:cs typeface="Roboto"/>
                <a:sym typeface="Roboto"/>
              </a:defRPr>
            </a:lvl3pPr>
            <a:lvl4pPr indent="-279400" lvl="3" marL="1828800" marR="0" algn="l">
              <a:lnSpc>
                <a:spcPct val="100000"/>
              </a:lnSpc>
              <a:spcBef>
                <a:spcPts val="200"/>
              </a:spcBef>
              <a:spcAft>
                <a:spcPts val="0"/>
              </a:spcAft>
              <a:buClr>
                <a:srgbClr val="E6E6E6"/>
              </a:buClr>
              <a:buSzPts val="800"/>
              <a:buFont typeface="Arial"/>
              <a:buChar char="•"/>
              <a:defRPr b="0" i="0" sz="1100" u="none" cap="none" strike="noStrike">
                <a:solidFill>
                  <a:srgbClr val="B4B4B4"/>
                </a:solidFill>
                <a:latin typeface="Roboto"/>
                <a:ea typeface="Roboto"/>
                <a:cs typeface="Roboto"/>
                <a:sym typeface="Roboto"/>
              </a:defRPr>
            </a:lvl4pPr>
            <a:lvl5pPr indent="-279400" lvl="4" marL="2286000" marR="0" algn="l">
              <a:lnSpc>
                <a:spcPct val="100000"/>
              </a:lnSpc>
              <a:spcBef>
                <a:spcPts val="200"/>
              </a:spcBef>
              <a:spcAft>
                <a:spcPts val="0"/>
              </a:spcAft>
              <a:buClr>
                <a:srgbClr val="E6E6E6"/>
              </a:buClr>
              <a:buSzPts val="800"/>
              <a:buFont typeface="Arial"/>
              <a:buChar char="•"/>
              <a:defRPr b="0" i="0" sz="1100" u="none" cap="none" strike="noStrike">
                <a:solidFill>
                  <a:srgbClr val="B4B4B4"/>
                </a:solidFill>
                <a:latin typeface="Roboto"/>
                <a:ea typeface="Roboto"/>
                <a:cs typeface="Roboto"/>
                <a:sym typeface="Roboto"/>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Cover_1">
    <p:spTree>
      <p:nvGrpSpPr>
        <p:cNvPr id="605" name="Shape 605"/>
        <p:cNvGrpSpPr/>
        <p:nvPr/>
      </p:nvGrpSpPr>
      <p:grpSpPr>
        <a:xfrm>
          <a:off x="0" y="0"/>
          <a:ext cx="0" cy="0"/>
          <a:chOff x="0" y="0"/>
          <a:chExt cx="0" cy="0"/>
        </a:xfrm>
      </p:grpSpPr>
      <p:pic>
        <p:nvPicPr>
          <p:cNvPr id="606" name="Google Shape;606;p133"/>
          <p:cNvPicPr preferRelativeResize="0"/>
          <p:nvPr/>
        </p:nvPicPr>
        <p:blipFill rotWithShape="1">
          <a:blip r:embed="rId2">
            <a:alphaModFix/>
          </a:blip>
          <a:srcRect b="0" l="0" r="0" t="0"/>
          <a:stretch/>
        </p:blipFill>
        <p:spPr>
          <a:xfrm>
            <a:off x="0" y="-12"/>
            <a:ext cx="9144000" cy="5143524"/>
          </a:xfrm>
          <a:prstGeom prst="rect">
            <a:avLst/>
          </a:prstGeom>
          <a:noFill/>
          <a:ln>
            <a:noFill/>
          </a:ln>
        </p:spPr>
      </p:pic>
      <p:sp>
        <p:nvSpPr>
          <p:cNvPr id="607" name="Google Shape;607;p133"/>
          <p:cNvSpPr txBox="1"/>
          <p:nvPr>
            <p:ph type="title"/>
          </p:nvPr>
        </p:nvSpPr>
        <p:spPr>
          <a:xfrm>
            <a:off x="594360" y="1152525"/>
            <a:ext cx="6035100" cy="10362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lt1"/>
              </a:buClr>
              <a:buSzPts val="3400"/>
              <a:buFont typeface="Lato"/>
              <a:buNone/>
              <a:defRPr b="0" i="0" sz="34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8" name="Google Shape;608;p133"/>
          <p:cNvSpPr txBox="1"/>
          <p:nvPr>
            <p:ph idx="1" type="body"/>
          </p:nvPr>
        </p:nvSpPr>
        <p:spPr>
          <a:xfrm>
            <a:off x="594360" y="2194560"/>
            <a:ext cx="6035100" cy="2994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440"/>
              <a:buNone/>
              <a:defRPr b="0" i="0" sz="1800">
                <a:solidFill>
                  <a:srgbClr val="A5A5A5"/>
                </a:solidFill>
                <a:latin typeface="Lato"/>
                <a:ea typeface="Lato"/>
                <a:cs typeface="Lato"/>
                <a:sym typeface="La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609" name="Google Shape;609;p133"/>
          <p:cNvPicPr preferRelativeResize="0"/>
          <p:nvPr/>
        </p:nvPicPr>
        <p:blipFill rotWithShape="1">
          <a:blip r:embed="rId3">
            <a:alphaModFix/>
          </a:blip>
          <a:srcRect b="0" l="0" r="0" t="0"/>
          <a:stretch/>
        </p:blipFill>
        <p:spPr>
          <a:xfrm>
            <a:off x="594325" y="640050"/>
            <a:ext cx="2516977" cy="820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612" name="Shape 612"/>
        <p:cNvGrpSpPr/>
        <p:nvPr/>
      </p:nvGrpSpPr>
      <p:grpSpPr>
        <a:xfrm>
          <a:off x="0" y="0"/>
          <a:ext cx="0" cy="0"/>
          <a:chOff x="0" y="0"/>
          <a:chExt cx="0" cy="0"/>
        </a:xfrm>
      </p:grpSpPr>
      <p:sp>
        <p:nvSpPr>
          <p:cNvPr id="613" name="Google Shape;613;gca16f75f38_0_1109"/>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4" name="Google Shape;614;gca16f75f38_0_1109"/>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615" name="Google Shape;615;gca16f75f38_0_1109"/>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BFBFBF"/>
              </a:buClr>
              <a:buSzPts val="1400"/>
              <a:buFont typeface="Roboto"/>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16" name="Google Shape;616;gca16f75f38_0_1109"/>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617" name="Google Shape;617;gca16f75f38_0_1109"/>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618" name="Google Shape;618;gca16f75f38_0_110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619" name="Google Shape;619;gca16f75f38_0_110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620" name="Google Shape;620;gca16f75f38_0_110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621" name="Google Shape;621;gca16f75f38_0_1109"/>
          <p:cNvSpPr txBox="1"/>
          <p:nvPr/>
        </p:nvSpPr>
        <p:spPr>
          <a:xfrm>
            <a:off x="6954096" y="4701838"/>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Roboto"/>
                <a:ea typeface="Roboto"/>
                <a:cs typeface="Roboto"/>
                <a:sym typeface="Roboto"/>
              </a:rPr>
              <a:t>Confidential - Subject to NDA.</a:t>
            </a:r>
            <a:endParaRPr b="0" i="0" sz="1400" u="none" cap="none" strike="noStrike">
              <a:solidFill>
                <a:schemeClr val="accen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22" name="Shape 622"/>
        <p:cNvGrpSpPr/>
        <p:nvPr/>
      </p:nvGrpSpPr>
      <p:grpSpPr>
        <a:xfrm>
          <a:off x="0" y="0"/>
          <a:ext cx="0" cy="0"/>
          <a:chOff x="0" y="0"/>
          <a:chExt cx="0" cy="0"/>
        </a:xfrm>
      </p:grpSpPr>
      <p:sp>
        <p:nvSpPr>
          <p:cNvPr id="623" name="Google Shape;623;gca16f75f38_0_1090"/>
          <p:cNvSpPr/>
          <p:nvPr/>
        </p:nvSpPr>
        <p:spPr>
          <a:xfrm>
            <a:off x="3984812" y="2100263"/>
            <a:ext cx="4396800" cy="3043200"/>
          </a:xfrm>
          <a:prstGeom prst="parallelogram">
            <a:avLst>
              <a:gd fmla="val 100155" name="adj"/>
            </a:avLst>
          </a:prstGeom>
          <a:solidFill>
            <a:srgbClr val="D8D8D8">
              <a:alpha val="8117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624" name="Google Shape;624;gca16f75f38_0_1090"/>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625" name="Google Shape;625;gca16f75f38_0_1090"/>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626" name="Google Shape;626;gca16f75f38_0_1090"/>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117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627" name="Google Shape;627;gca16f75f38_0_1090"/>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117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628" name="Google Shape;628;gca16f75f38_0_1090"/>
          <p:cNvSpPr/>
          <p:nvPr/>
        </p:nvSpPr>
        <p:spPr>
          <a:xfrm>
            <a:off x="602311" y="2098623"/>
            <a:ext cx="1463100" cy="1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accent3"/>
              </a:solidFill>
              <a:latin typeface="Roboto"/>
              <a:ea typeface="Roboto"/>
              <a:cs typeface="Roboto"/>
              <a:sym typeface="Roboto"/>
            </a:endParaRPr>
          </a:p>
        </p:txBody>
      </p:sp>
      <p:sp>
        <p:nvSpPr>
          <p:cNvPr id="629" name="Google Shape;629;gca16f75f38_0_1090"/>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3800"/>
              <a:buFont typeface="Lato"/>
              <a:buNone/>
              <a:defRPr b="0" i="0" sz="3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100"/>
                                  </p:stCondLst>
                                  <p:childTnLst>
                                    <p:set>
                                      <p:cBhvr>
                                        <p:cTn dur="1" fill="hold">
                                          <p:stCondLst>
                                            <p:cond delay="0"/>
                                          </p:stCondLst>
                                        </p:cTn>
                                        <p:tgtEl>
                                          <p:spTgt spid="623"/>
                                        </p:tgtEl>
                                        <p:attrNameLst>
                                          <p:attrName>style.visibility</p:attrName>
                                        </p:attrNameLst>
                                      </p:cBhvr>
                                      <p:to>
                                        <p:strVal val="visible"/>
                                      </p:to>
                                    </p:set>
                                    <p:animEffect filter="fade" transition="in">
                                      <p:cBhvr>
                                        <p:cTn dur="4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630" name="Shape 630"/>
        <p:cNvGrpSpPr/>
        <p:nvPr/>
      </p:nvGrpSpPr>
      <p:grpSpPr>
        <a:xfrm>
          <a:off x="0" y="0"/>
          <a:ext cx="0" cy="0"/>
          <a:chOff x="0" y="0"/>
          <a:chExt cx="0" cy="0"/>
        </a:xfrm>
      </p:grpSpPr>
      <p:sp>
        <p:nvSpPr>
          <p:cNvPr id="631" name="Google Shape;631;gca16f75f38_0_1073"/>
          <p:cNvSpPr/>
          <p:nvPr/>
        </p:nvSpPr>
        <p:spPr>
          <a:xfrm>
            <a:off x="3984812" y="2100263"/>
            <a:ext cx="4396800" cy="3043200"/>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632" name="Google Shape;632;gca16f75f38_0_1073"/>
          <p:cNvSpPr/>
          <p:nvPr/>
        </p:nvSpPr>
        <p:spPr>
          <a:xfrm>
            <a:off x="2560216" y="0"/>
            <a:ext cx="6583800" cy="5143500"/>
          </a:xfrm>
          <a:prstGeom prst="parallelogram">
            <a:avLst>
              <a:gd fmla="val 100155"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633" name="Google Shape;633;gca16f75f38_0_1073"/>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634" name="Google Shape;634;gca16f75f38_0_1073"/>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635" name="Google Shape;635;gca16f75f38_0_1073"/>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636" name="Google Shape;636;gca16f75f38_0_1073"/>
          <p:cNvSpPr txBox="1"/>
          <p:nvPr>
            <p:ph type="title"/>
          </p:nvPr>
        </p:nvSpPr>
        <p:spPr>
          <a:xfrm>
            <a:off x="594360" y="1152525"/>
            <a:ext cx="6035100" cy="10362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400"/>
              <a:buFont typeface="Lato"/>
              <a:buNone/>
              <a:defRPr b="0" i="0" sz="34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37" name="Google Shape;637;gca16f75f38_0_1073"/>
          <p:cNvSpPr txBox="1"/>
          <p:nvPr>
            <p:ph idx="1" type="body"/>
          </p:nvPr>
        </p:nvSpPr>
        <p:spPr>
          <a:xfrm>
            <a:off x="594360" y="2194560"/>
            <a:ext cx="6035100" cy="2994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1440"/>
              <a:buNone/>
              <a:defRPr b="0" i="0" sz="1800">
                <a:solidFill>
                  <a:srgbClr val="A5A5A5"/>
                </a:solidFill>
                <a:latin typeface="Lato"/>
                <a:ea typeface="Lato"/>
                <a:cs typeface="Lato"/>
                <a:sym typeface="La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8" name="Google Shape;638;gca16f75f38_0_1073"/>
          <p:cNvSpPr/>
          <p:nvPr/>
        </p:nvSpPr>
        <p:spPr>
          <a:xfrm>
            <a:off x="594360" y="640080"/>
            <a:ext cx="1645920" cy="200496"/>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Multi-Use">
  <p:cSld name="Info Multi-Use">
    <p:spTree>
      <p:nvGrpSpPr>
        <p:cNvPr id="65" name="Shape 65"/>
        <p:cNvGrpSpPr/>
        <p:nvPr/>
      </p:nvGrpSpPr>
      <p:grpSpPr>
        <a:xfrm>
          <a:off x="0" y="0"/>
          <a:ext cx="0" cy="0"/>
          <a:chOff x="0" y="0"/>
          <a:chExt cx="0" cy="0"/>
        </a:xfrm>
      </p:grpSpPr>
      <p:sp>
        <p:nvSpPr>
          <p:cNvPr id="66" name="Google Shape;66;p49"/>
          <p:cNvSpPr/>
          <p:nvPr/>
        </p:nvSpPr>
        <p:spPr>
          <a:xfrm>
            <a:off x="419100" y="640080"/>
            <a:ext cx="2377500" cy="1325100"/>
          </a:xfrm>
          <a:prstGeom prst="rect">
            <a:avLst/>
          </a:prstGeom>
          <a:solidFill>
            <a:srgbClr val="172C34">
              <a:alpha val="6666"/>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cxnSp>
        <p:nvCxnSpPr>
          <p:cNvPr id="67" name="Google Shape;67;p49"/>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68" name="Google Shape;68;p49"/>
          <p:cNvSpPr txBox="1"/>
          <p:nvPr>
            <p:ph type="title"/>
          </p:nvPr>
        </p:nvSpPr>
        <p:spPr>
          <a:xfrm>
            <a:off x="502920" y="727021"/>
            <a:ext cx="2194500" cy="11394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9" name="Google Shape;69;p49"/>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Roboto"/>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Font typeface="Roboto"/>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Font typeface="Roboto"/>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Font typeface="Roboto"/>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70" name="Google Shape;70;p49"/>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71" name="Google Shape;71;p4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72" name="Google Shape;72;p4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73" name="Google Shape;73;p4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cxnSp>
        <p:nvCxnSpPr>
          <p:cNvPr id="74" name="Google Shape;74;p49"/>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639" name="Shape 639"/>
        <p:cNvGrpSpPr/>
        <p:nvPr/>
      </p:nvGrpSpPr>
      <p:grpSpPr>
        <a:xfrm>
          <a:off x="0" y="0"/>
          <a:ext cx="0" cy="0"/>
          <a:chOff x="0" y="0"/>
          <a:chExt cx="0" cy="0"/>
        </a:xfrm>
      </p:grpSpPr>
      <p:pic>
        <p:nvPicPr>
          <p:cNvPr id="640" name="Google Shape;640;gca16f75f38_0_1082"/>
          <p:cNvPicPr preferRelativeResize="0"/>
          <p:nvPr/>
        </p:nvPicPr>
        <p:blipFill rotWithShape="1">
          <a:blip r:embed="rId2">
            <a:alphaModFix/>
          </a:blip>
          <a:srcRect b="0" l="0" r="0" t="0"/>
          <a:stretch/>
        </p:blipFill>
        <p:spPr>
          <a:xfrm>
            <a:off x="0" y="4640580"/>
            <a:ext cx="6907196" cy="502920"/>
          </a:xfrm>
          <a:prstGeom prst="rect">
            <a:avLst/>
          </a:prstGeom>
          <a:noFill/>
          <a:ln>
            <a:noFill/>
          </a:ln>
        </p:spPr>
      </p:pic>
      <p:sp>
        <p:nvSpPr>
          <p:cNvPr id="641" name="Google Shape;641;gca16f75f38_0_1082"/>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42" name="Google Shape;642;gca16f75f38_0_1082"/>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643" name="Google Shape;643;gca16f75f38_0_108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cxnSp>
        <p:nvCxnSpPr>
          <p:cNvPr id="644" name="Google Shape;644;gca16f75f38_0_1082"/>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645" name="Google Shape;645;gca16f75f38_0_108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646" name="Google Shape;646;gca16f75f38_0_108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647" name="Shape 647"/>
        <p:cNvGrpSpPr/>
        <p:nvPr/>
      </p:nvGrpSpPr>
      <p:grpSpPr>
        <a:xfrm>
          <a:off x="0" y="0"/>
          <a:ext cx="0" cy="0"/>
          <a:chOff x="0" y="0"/>
          <a:chExt cx="0" cy="0"/>
        </a:xfrm>
      </p:grpSpPr>
      <p:sp>
        <p:nvSpPr>
          <p:cNvPr id="648" name="Google Shape;648;gca16f75f38_0_1098"/>
          <p:cNvSpPr txBox="1"/>
          <p:nvPr>
            <p:ph type="title"/>
          </p:nvPr>
        </p:nvSpPr>
        <p:spPr>
          <a:xfrm>
            <a:off x="419100" y="460690"/>
            <a:ext cx="8305800" cy="4194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49" name="Google Shape;649;gca16f75f38_0_1098"/>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500"/>
              </a:spcBef>
              <a:spcAft>
                <a:spcPts val="0"/>
              </a:spcAft>
              <a:buSzPts val="1300"/>
              <a:buNone/>
              <a:defRPr b="0" i="0" sz="1600">
                <a:solidFill>
                  <a:schemeClr val="accent2"/>
                </a:solidFill>
                <a:latin typeface="Roboto"/>
                <a:ea typeface="Roboto"/>
                <a:cs typeface="Roboto"/>
                <a:sym typeface="Roboto"/>
              </a:defRPr>
            </a:lvl1pPr>
            <a:lvl2pPr indent="-228600" lvl="1" marL="914400" algn="l">
              <a:lnSpc>
                <a:spcPct val="100000"/>
              </a:lnSpc>
              <a:spcBef>
                <a:spcPts val="400"/>
              </a:spcBef>
              <a:spcAft>
                <a:spcPts val="0"/>
              </a:spcAft>
              <a:buSzPts val="1300"/>
              <a:buNone/>
              <a:defRPr sz="1600">
                <a:solidFill>
                  <a:schemeClr val="accent1"/>
                </a:solidFill>
              </a:defRPr>
            </a:lvl2pPr>
            <a:lvl3pPr indent="-228600" lvl="2" marL="1371600" algn="l">
              <a:lnSpc>
                <a:spcPct val="100000"/>
              </a:lnSpc>
              <a:spcBef>
                <a:spcPts val="300"/>
              </a:spcBef>
              <a:spcAft>
                <a:spcPts val="0"/>
              </a:spcAft>
              <a:buSzPts val="1300"/>
              <a:buNone/>
              <a:defRPr sz="1600">
                <a:solidFill>
                  <a:schemeClr val="accent1"/>
                </a:solidFill>
              </a:defRPr>
            </a:lvl3pPr>
            <a:lvl4pPr indent="-228600" lvl="3" marL="1828800" algn="l">
              <a:lnSpc>
                <a:spcPct val="100000"/>
              </a:lnSpc>
              <a:spcBef>
                <a:spcPts val="300"/>
              </a:spcBef>
              <a:spcAft>
                <a:spcPts val="0"/>
              </a:spcAft>
              <a:buSzPts val="1300"/>
              <a:buNone/>
              <a:defRPr sz="1600">
                <a:solidFill>
                  <a:schemeClr val="accent1"/>
                </a:solidFill>
              </a:defRPr>
            </a:lvl4pPr>
            <a:lvl5pPr indent="-228600" lvl="4" marL="2286000" algn="l">
              <a:lnSpc>
                <a:spcPct val="100000"/>
              </a:lnSpc>
              <a:spcBef>
                <a:spcPts val="300"/>
              </a:spcBef>
              <a:spcAft>
                <a:spcPts val="0"/>
              </a:spcAft>
              <a:buSzPts val="1300"/>
              <a:buNone/>
              <a:defRPr sz="1600">
                <a:solidFill>
                  <a:schemeClr val="accent1"/>
                </a:solidFill>
              </a:defRPr>
            </a:lvl5pPr>
            <a:lvl6pPr indent="-342900" lvl="5" marL="2743200" algn="l">
              <a:lnSpc>
                <a:spcPct val="100000"/>
              </a:lnSpc>
              <a:spcBef>
                <a:spcPts val="400"/>
              </a:spcBef>
              <a:spcAft>
                <a:spcPts val="0"/>
              </a:spcAft>
              <a:buClr>
                <a:schemeClr val="dk1"/>
              </a:buClr>
              <a:buSzPts val="1800"/>
              <a:buChar char="•"/>
              <a:defRPr/>
            </a:lvl6pPr>
            <a:lvl7pPr indent="-342900" lvl="6" marL="3200400" algn="l">
              <a:lnSpc>
                <a:spcPct val="100000"/>
              </a:lnSpc>
              <a:spcBef>
                <a:spcPts val="400"/>
              </a:spcBef>
              <a:spcAft>
                <a:spcPts val="0"/>
              </a:spcAft>
              <a:buClr>
                <a:schemeClr val="dk1"/>
              </a:buClr>
              <a:buSzPts val="1800"/>
              <a:buChar char="•"/>
              <a:defRPr/>
            </a:lvl7pPr>
            <a:lvl8pPr indent="-342900" lvl="7" marL="3657600" algn="l">
              <a:lnSpc>
                <a:spcPct val="100000"/>
              </a:lnSpc>
              <a:spcBef>
                <a:spcPts val="400"/>
              </a:spcBef>
              <a:spcAft>
                <a:spcPts val="0"/>
              </a:spcAft>
              <a:buClr>
                <a:schemeClr val="dk1"/>
              </a:buClr>
              <a:buSzPts val="1800"/>
              <a:buChar char="•"/>
              <a:defRPr/>
            </a:lvl8pPr>
            <a:lvl9pPr indent="-342900" lvl="8" marL="4114800" algn="l">
              <a:lnSpc>
                <a:spcPct val="100000"/>
              </a:lnSpc>
              <a:spcBef>
                <a:spcPts val="400"/>
              </a:spcBef>
              <a:spcAft>
                <a:spcPts val="0"/>
              </a:spcAft>
              <a:buClr>
                <a:schemeClr val="dk1"/>
              </a:buClr>
              <a:buSzPts val="1800"/>
              <a:buChar char="•"/>
              <a:defRPr/>
            </a:lvl9pPr>
          </a:lstStyle>
          <a:p/>
        </p:txBody>
      </p:sp>
      <p:sp>
        <p:nvSpPr>
          <p:cNvPr id="650" name="Google Shape;650;gca16f75f38_0_1098"/>
          <p:cNvSpPr txBox="1"/>
          <p:nvPr>
            <p:ph idx="2" type="body"/>
          </p:nvPr>
        </p:nvSpPr>
        <p:spPr>
          <a:xfrm>
            <a:off x="419100" y="1603771"/>
            <a:ext cx="26151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500"/>
              </a:spcBef>
              <a:spcAft>
                <a:spcPts val="0"/>
              </a:spcAft>
              <a:buClr>
                <a:srgbClr val="BFBFBF"/>
              </a:buClr>
              <a:buSzPts val="1400"/>
              <a:buChar char="•"/>
              <a:defRPr sz="1800">
                <a:solidFill>
                  <a:srgbClr val="7F7F7F"/>
                </a:solidFill>
              </a:defRPr>
            </a:lvl1pPr>
            <a:lvl2pPr indent="-317500" lvl="1" marL="914400" algn="l">
              <a:lnSpc>
                <a:spcPct val="100000"/>
              </a:lnSpc>
              <a:spcBef>
                <a:spcPts val="400"/>
              </a:spcBef>
              <a:spcAft>
                <a:spcPts val="0"/>
              </a:spcAft>
              <a:buClr>
                <a:srgbClr val="BFBFBF"/>
              </a:buClr>
              <a:buSzPts val="1400"/>
              <a:buFont typeface="Noto Sans Symbols"/>
              <a:buChar char="●"/>
              <a:defRPr sz="1800">
                <a:solidFill>
                  <a:srgbClr val="7F7F7F"/>
                </a:solidFill>
              </a:defRPr>
            </a:lvl2pPr>
            <a:lvl3pPr indent="-317500" lvl="2" marL="1371600" algn="l">
              <a:lnSpc>
                <a:spcPct val="100000"/>
              </a:lnSpc>
              <a:spcBef>
                <a:spcPts val="300"/>
              </a:spcBef>
              <a:spcAft>
                <a:spcPts val="0"/>
              </a:spcAft>
              <a:buClr>
                <a:srgbClr val="BFBFBF"/>
              </a:buClr>
              <a:buSzPts val="1400"/>
              <a:buChar char="•"/>
              <a:defRPr sz="1800">
                <a:solidFill>
                  <a:srgbClr val="7F7F7F"/>
                </a:solidFill>
              </a:defRPr>
            </a:lvl3pPr>
            <a:lvl4pPr indent="-317500" lvl="3" marL="1828800" algn="l">
              <a:lnSpc>
                <a:spcPct val="100000"/>
              </a:lnSpc>
              <a:spcBef>
                <a:spcPts val="300"/>
              </a:spcBef>
              <a:spcAft>
                <a:spcPts val="0"/>
              </a:spcAft>
              <a:buClr>
                <a:srgbClr val="BFBFBF"/>
              </a:buClr>
              <a:buSzPts val="1400"/>
              <a:buFont typeface="Noto Sans Symbols"/>
              <a:buChar char="●"/>
              <a:defRPr sz="1800">
                <a:solidFill>
                  <a:srgbClr val="7F7F7F"/>
                </a:solidFill>
              </a:defRPr>
            </a:lvl4pPr>
            <a:lvl5pPr indent="-317500" lvl="4" marL="2286000" algn="l">
              <a:lnSpc>
                <a:spcPct val="100000"/>
              </a:lnSpc>
              <a:spcBef>
                <a:spcPts val="300"/>
              </a:spcBef>
              <a:spcAft>
                <a:spcPts val="0"/>
              </a:spcAft>
              <a:buClr>
                <a:srgbClr val="BFBFBF"/>
              </a:buClr>
              <a:buSzPts val="1400"/>
              <a:buChar char="•"/>
              <a:defRPr sz="1800">
                <a:solidFill>
                  <a:srgbClr val="7F7F7F"/>
                </a:solidFill>
              </a:defRPr>
            </a:lvl5pPr>
            <a:lvl6pPr indent="-342900" lvl="5" marL="2743200" algn="l">
              <a:lnSpc>
                <a:spcPct val="100000"/>
              </a:lnSpc>
              <a:spcBef>
                <a:spcPts val="400"/>
              </a:spcBef>
              <a:spcAft>
                <a:spcPts val="0"/>
              </a:spcAft>
              <a:buClr>
                <a:schemeClr val="dk1"/>
              </a:buClr>
              <a:buSzPts val="1800"/>
              <a:buChar char="•"/>
              <a:defRPr/>
            </a:lvl6pPr>
            <a:lvl7pPr indent="-342900" lvl="6" marL="3200400" algn="l">
              <a:lnSpc>
                <a:spcPct val="100000"/>
              </a:lnSpc>
              <a:spcBef>
                <a:spcPts val="400"/>
              </a:spcBef>
              <a:spcAft>
                <a:spcPts val="0"/>
              </a:spcAft>
              <a:buClr>
                <a:schemeClr val="dk1"/>
              </a:buClr>
              <a:buSzPts val="1800"/>
              <a:buChar char="•"/>
              <a:defRPr/>
            </a:lvl7pPr>
            <a:lvl8pPr indent="-342900" lvl="7" marL="3657600" algn="l">
              <a:lnSpc>
                <a:spcPct val="100000"/>
              </a:lnSpc>
              <a:spcBef>
                <a:spcPts val="400"/>
              </a:spcBef>
              <a:spcAft>
                <a:spcPts val="0"/>
              </a:spcAft>
              <a:buClr>
                <a:schemeClr val="dk1"/>
              </a:buClr>
              <a:buSzPts val="1800"/>
              <a:buChar char="•"/>
              <a:defRPr/>
            </a:lvl8pPr>
            <a:lvl9pPr indent="-342900" lvl="8" marL="4114800" algn="l">
              <a:lnSpc>
                <a:spcPct val="100000"/>
              </a:lnSpc>
              <a:spcBef>
                <a:spcPts val="400"/>
              </a:spcBef>
              <a:spcAft>
                <a:spcPts val="0"/>
              </a:spcAft>
              <a:buClr>
                <a:schemeClr val="dk1"/>
              </a:buClr>
              <a:buSzPts val="1800"/>
              <a:buChar char="•"/>
              <a:defRPr/>
            </a:lvl9pPr>
          </a:lstStyle>
          <a:p/>
        </p:txBody>
      </p:sp>
      <p:sp>
        <p:nvSpPr>
          <p:cNvPr id="651" name="Google Shape;651;gca16f75f38_0_1098"/>
          <p:cNvSpPr txBox="1"/>
          <p:nvPr>
            <p:ph idx="3" type="body"/>
          </p:nvPr>
        </p:nvSpPr>
        <p:spPr>
          <a:xfrm>
            <a:off x="3266174" y="1603771"/>
            <a:ext cx="26118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500"/>
              </a:spcBef>
              <a:spcAft>
                <a:spcPts val="0"/>
              </a:spcAft>
              <a:buClr>
                <a:srgbClr val="BFBFBF"/>
              </a:buClr>
              <a:buSzPts val="1400"/>
              <a:buChar char="•"/>
              <a:defRPr sz="1800">
                <a:solidFill>
                  <a:srgbClr val="7F7F7F"/>
                </a:solidFill>
              </a:defRPr>
            </a:lvl1pPr>
            <a:lvl2pPr indent="-317500" lvl="1" marL="914400" algn="l">
              <a:lnSpc>
                <a:spcPct val="100000"/>
              </a:lnSpc>
              <a:spcBef>
                <a:spcPts val="400"/>
              </a:spcBef>
              <a:spcAft>
                <a:spcPts val="0"/>
              </a:spcAft>
              <a:buClr>
                <a:srgbClr val="BFBFBF"/>
              </a:buClr>
              <a:buSzPts val="1400"/>
              <a:buFont typeface="Noto Sans Symbols"/>
              <a:buChar char="●"/>
              <a:defRPr sz="1800">
                <a:solidFill>
                  <a:srgbClr val="7F7F7F"/>
                </a:solidFill>
              </a:defRPr>
            </a:lvl2pPr>
            <a:lvl3pPr indent="-317500" lvl="2" marL="1371600" algn="l">
              <a:lnSpc>
                <a:spcPct val="100000"/>
              </a:lnSpc>
              <a:spcBef>
                <a:spcPts val="300"/>
              </a:spcBef>
              <a:spcAft>
                <a:spcPts val="0"/>
              </a:spcAft>
              <a:buClr>
                <a:srgbClr val="BFBFBF"/>
              </a:buClr>
              <a:buSzPts val="1400"/>
              <a:buChar char="•"/>
              <a:defRPr sz="1800">
                <a:solidFill>
                  <a:srgbClr val="7F7F7F"/>
                </a:solidFill>
              </a:defRPr>
            </a:lvl3pPr>
            <a:lvl4pPr indent="-317500" lvl="3" marL="1828800" algn="l">
              <a:lnSpc>
                <a:spcPct val="100000"/>
              </a:lnSpc>
              <a:spcBef>
                <a:spcPts val="300"/>
              </a:spcBef>
              <a:spcAft>
                <a:spcPts val="0"/>
              </a:spcAft>
              <a:buClr>
                <a:srgbClr val="BFBFBF"/>
              </a:buClr>
              <a:buSzPts val="1400"/>
              <a:buFont typeface="Noto Sans Symbols"/>
              <a:buChar char="●"/>
              <a:defRPr sz="1800">
                <a:solidFill>
                  <a:srgbClr val="7F7F7F"/>
                </a:solidFill>
              </a:defRPr>
            </a:lvl4pPr>
            <a:lvl5pPr indent="-317500" lvl="4" marL="2286000" algn="l">
              <a:lnSpc>
                <a:spcPct val="100000"/>
              </a:lnSpc>
              <a:spcBef>
                <a:spcPts val="300"/>
              </a:spcBef>
              <a:spcAft>
                <a:spcPts val="0"/>
              </a:spcAft>
              <a:buClr>
                <a:srgbClr val="BFBFBF"/>
              </a:buClr>
              <a:buSzPts val="1400"/>
              <a:buChar char="•"/>
              <a:defRPr sz="1800">
                <a:solidFill>
                  <a:srgbClr val="7F7F7F"/>
                </a:solidFill>
              </a:defRPr>
            </a:lvl5pPr>
            <a:lvl6pPr indent="-342900" lvl="5" marL="2743200" algn="l">
              <a:lnSpc>
                <a:spcPct val="100000"/>
              </a:lnSpc>
              <a:spcBef>
                <a:spcPts val="400"/>
              </a:spcBef>
              <a:spcAft>
                <a:spcPts val="0"/>
              </a:spcAft>
              <a:buClr>
                <a:schemeClr val="dk1"/>
              </a:buClr>
              <a:buSzPts val="1800"/>
              <a:buChar char="•"/>
              <a:defRPr/>
            </a:lvl6pPr>
            <a:lvl7pPr indent="-342900" lvl="6" marL="3200400" algn="l">
              <a:lnSpc>
                <a:spcPct val="100000"/>
              </a:lnSpc>
              <a:spcBef>
                <a:spcPts val="400"/>
              </a:spcBef>
              <a:spcAft>
                <a:spcPts val="0"/>
              </a:spcAft>
              <a:buClr>
                <a:schemeClr val="dk1"/>
              </a:buClr>
              <a:buSzPts val="1800"/>
              <a:buChar char="•"/>
              <a:defRPr/>
            </a:lvl7pPr>
            <a:lvl8pPr indent="-342900" lvl="7" marL="3657600" algn="l">
              <a:lnSpc>
                <a:spcPct val="100000"/>
              </a:lnSpc>
              <a:spcBef>
                <a:spcPts val="400"/>
              </a:spcBef>
              <a:spcAft>
                <a:spcPts val="0"/>
              </a:spcAft>
              <a:buClr>
                <a:schemeClr val="dk1"/>
              </a:buClr>
              <a:buSzPts val="1800"/>
              <a:buChar char="•"/>
              <a:defRPr/>
            </a:lvl8pPr>
            <a:lvl9pPr indent="-342900" lvl="8" marL="4114800" algn="l">
              <a:lnSpc>
                <a:spcPct val="100000"/>
              </a:lnSpc>
              <a:spcBef>
                <a:spcPts val="400"/>
              </a:spcBef>
              <a:spcAft>
                <a:spcPts val="0"/>
              </a:spcAft>
              <a:buClr>
                <a:schemeClr val="dk1"/>
              </a:buClr>
              <a:buSzPts val="1800"/>
              <a:buChar char="•"/>
              <a:defRPr/>
            </a:lvl9pPr>
          </a:lstStyle>
          <a:p/>
        </p:txBody>
      </p:sp>
      <p:sp>
        <p:nvSpPr>
          <p:cNvPr id="652" name="Google Shape;652;gca16f75f38_0_1098"/>
          <p:cNvSpPr txBox="1"/>
          <p:nvPr>
            <p:ph idx="4" type="body"/>
          </p:nvPr>
        </p:nvSpPr>
        <p:spPr>
          <a:xfrm>
            <a:off x="6109716" y="1603771"/>
            <a:ext cx="26151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500"/>
              </a:spcBef>
              <a:spcAft>
                <a:spcPts val="0"/>
              </a:spcAft>
              <a:buClr>
                <a:srgbClr val="BFBFBF"/>
              </a:buClr>
              <a:buSzPts val="1400"/>
              <a:buChar char="•"/>
              <a:defRPr sz="1800">
                <a:solidFill>
                  <a:srgbClr val="7F7F7F"/>
                </a:solidFill>
              </a:defRPr>
            </a:lvl1pPr>
            <a:lvl2pPr indent="-317500" lvl="1" marL="914400" algn="l">
              <a:lnSpc>
                <a:spcPct val="100000"/>
              </a:lnSpc>
              <a:spcBef>
                <a:spcPts val="400"/>
              </a:spcBef>
              <a:spcAft>
                <a:spcPts val="0"/>
              </a:spcAft>
              <a:buClr>
                <a:srgbClr val="BFBFBF"/>
              </a:buClr>
              <a:buSzPts val="1400"/>
              <a:buFont typeface="Noto Sans Symbols"/>
              <a:buChar char="●"/>
              <a:defRPr sz="1800">
                <a:solidFill>
                  <a:srgbClr val="7F7F7F"/>
                </a:solidFill>
              </a:defRPr>
            </a:lvl2pPr>
            <a:lvl3pPr indent="-317500" lvl="2" marL="1371600" algn="l">
              <a:lnSpc>
                <a:spcPct val="100000"/>
              </a:lnSpc>
              <a:spcBef>
                <a:spcPts val="300"/>
              </a:spcBef>
              <a:spcAft>
                <a:spcPts val="0"/>
              </a:spcAft>
              <a:buClr>
                <a:srgbClr val="BFBFBF"/>
              </a:buClr>
              <a:buSzPts val="1400"/>
              <a:buChar char="•"/>
              <a:defRPr sz="1800">
                <a:solidFill>
                  <a:srgbClr val="7F7F7F"/>
                </a:solidFill>
              </a:defRPr>
            </a:lvl3pPr>
            <a:lvl4pPr indent="-317500" lvl="3" marL="1828800" algn="l">
              <a:lnSpc>
                <a:spcPct val="100000"/>
              </a:lnSpc>
              <a:spcBef>
                <a:spcPts val="300"/>
              </a:spcBef>
              <a:spcAft>
                <a:spcPts val="0"/>
              </a:spcAft>
              <a:buClr>
                <a:srgbClr val="BFBFBF"/>
              </a:buClr>
              <a:buSzPts val="1400"/>
              <a:buFont typeface="Noto Sans Symbols"/>
              <a:buChar char="●"/>
              <a:defRPr sz="1800">
                <a:solidFill>
                  <a:srgbClr val="7F7F7F"/>
                </a:solidFill>
              </a:defRPr>
            </a:lvl4pPr>
            <a:lvl5pPr indent="-317500" lvl="4" marL="2286000" algn="l">
              <a:lnSpc>
                <a:spcPct val="100000"/>
              </a:lnSpc>
              <a:spcBef>
                <a:spcPts val="300"/>
              </a:spcBef>
              <a:spcAft>
                <a:spcPts val="0"/>
              </a:spcAft>
              <a:buClr>
                <a:srgbClr val="BFBFBF"/>
              </a:buClr>
              <a:buSzPts val="1400"/>
              <a:buChar char="•"/>
              <a:defRPr sz="1800">
                <a:solidFill>
                  <a:srgbClr val="7F7F7F"/>
                </a:solidFill>
              </a:defRPr>
            </a:lvl5pPr>
            <a:lvl6pPr indent="-342900" lvl="5" marL="2743200" algn="l">
              <a:lnSpc>
                <a:spcPct val="100000"/>
              </a:lnSpc>
              <a:spcBef>
                <a:spcPts val="400"/>
              </a:spcBef>
              <a:spcAft>
                <a:spcPts val="0"/>
              </a:spcAft>
              <a:buClr>
                <a:schemeClr val="dk1"/>
              </a:buClr>
              <a:buSzPts val="1800"/>
              <a:buChar char="•"/>
              <a:defRPr/>
            </a:lvl6pPr>
            <a:lvl7pPr indent="-342900" lvl="6" marL="3200400" algn="l">
              <a:lnSpc>
                <a:spcPct val="100000"/>
              </a:lnSpc>
              <a:spcBef>
                <a:spcPts val="400"/>
              </a:spcBef>
              <a:spcAft>
                <a:spcPts val="0"/>
              </a:spcAft>
              <a:buClr>
                <a:schemeClr val="dk1"/>
              </a:buClr>
              <a:buSzPts val="1800"/>
              <a:buChar char="•"/>
              <a:defRPr/>
            </a:lvl7pPr>
            <a:lvl8pPr indent="-342900" lvl="7" marL="3657600" algn="l">
              <a:lnSpc>
                <a:spcPct val="100000"/>
              </a:lnSpc>
              <a:spcBef>
                <a:spcPts val="400"/>
              </a:spcBef>
              <a:spcAft>
                <a:spcPts val="0"/>
              </a:spcAft>
              <a:buClr>
                <a:schemeClr val="dk1"/>
              </a:buClr>
              <a:buSzPts val="1800"/>
              <a:buChar char="•"/>
              <a:defRPr/>
            </a:lvl8pPr>
            <a:lvl9pPr indent="-342900" lvl="8" marL="4114800" algn="l">
              <a:lnSpc>
                <a:spcPct val="100000"/>
              </a:lnSpc>
              <a:spcBef>
                <a:spcPts val="400"/>
              </a:spcBef>
              <a:spcAft>
                <a:spcPts val="0"/>
              </a:spcAft>
              <a:buClr>
                <a:schemeClr val="dk1"/>
              </a:buClr>
              <a:buSzPts val="1800"/>
              <a:buChar char="•"/>
              <a:defRPr/>
            </a:lvl9pPr>
          </a:lstStyle>
          <a:p/>
        </p:txBody>
      </p:sp>
      <p:cxnSp>
        <p:nvCxnSpPr>
          <p:cNvPr id="653" name="Google Shape;653;gca16f75f38_0_1098"/>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654" name="Google Shape;654;gca16f75f38_0_1098"/>
          <p:cNvPicPr preferRelativeResize="0"/>
          <p:nvPr/>
        </p:nvPicPr>
        <p:blipFill rotWithShape="1">
          <a:blip r:embed="rId2">
            <a:alphaModFix/>
          </a:blip>
          <a:srcRect b="0" l="0" r="0" t="0"/>
          <a:stretch/>
        </p:blipFill>
        <p:spPr>
          <a:xfrm>
            <a:off x="0" y="4640580"/>
            <a:ext cx="6907196" cy="502920"/>
          </a:xfrm>
          <a:prstGeom prst="rect">
            <a:avLst/>
          </a:prstGeom>
          <a:noFill/>
          <a:ln>
            <a:noFill/>
          </a:ln>
        </p:spPr>
      </p:pic>
      <p:sp>
        <p:nvSpPr>
          <p:cNvPr id="655" name="Google Shape;655;gca16f75f38_0_109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Roboto"/>
              <a:ea typeface="Roboto"/>
              <a:cs typeface="Roboto"/>
              <a:sym typeface="Roboto"/>
            </a:endParaRPr>
          </a:p>
        </p:txBody>
      </p:sp>
      <p:sp>
        <p:nvSpPr>
          <p:cNvPr id="656" name="Google Shape;656;gca16f75f38_0_109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657" name="Google Shape;657;gca16f75f38_0_109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8" name="Shape 658"/>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Image">
  <p:cSld name="Info &amp; Image">
    <p:spTree>
      <p:nvGrpSpPr>
        <p:cNvPr id="659" name="Shape 659"/>
        <p:cNvGrpSpPr/>
        <p:nvPr/>
      </p:nvGrpSpPr>
      <p:grpSpPr>
        <a:xfrm>
          <a:off x="0" y="0"/>
          <a:ext cx="0" cy="0"/>
          <a:chOff x="0" y="0"/>
          <a:chExt cx="0" cy="0"/>
        </a:xfrm>
      </p:grpSpPr>
      <p:sp>
        <p:nvSpPr>
          <p:cNvPr id="660" name="Google Shape;660;gca16f75f38_0_1120"/>
          <p:cNvSpPr/>
          <p:nvPr/>
        </p:nvSpPr>
        <p:spPr>
          <a:xfrm>
            <a:off x="419100" y="640080"/>
            <a:ext cx="2377500" cy="1325100"/>
          </a:xfrm>
          <a:prstGeom prst="rect">
            <a:avLst/>
          </a:prstGeom>
          <a:solidFill>
            <a:srgbClr val="172C34">
              <a:alpha val="6666"/>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661" name="Google Shape;661;gca16f75f38_0_1120"/>
          <p:cNvSpPr txBox="1"/>
          <p:nvPr>
            <p:ph type="title"/>
          </p:nvPr>
        </p:nvSpPr>
        <p:spPr>
          <a:xfrm>
            <a:off x="502920" y="731520"/>
            <a:ext cx="2194500" cy="1143000"/>
          </a:xfrm>
          <a:prstGeom prst="rect">
            <a:avLst/>
          </a:prstGeom>
          <a:noFill/>
          <a:ln>
            <a:noFill/>
          </a:ln>
        </p:spPr>
        <p:txBody>
          <a:bodyPr anchorCtr="0" anchor="ctr" bIns="0" lIns="0" spcFirstLastPara="1" rIns="0" wrap="square" tIns="0">
            <a:norm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62" name="Google Shape;662;gca16f75f38_0_1120"/>
          <p:cNvSpPr/>
          <p:nvPr>
            <p:ph idx="2" type="pic"/>
          </p:nvPr>
        </p:nvSpPr>
        <p:spPr>
          <a:xfrm>
            <a:off x="2963150" y="640079"/>
            <a:ext cx="5761800" cy="3838200"/>
          </a:xfrm>
          <a:prstGeom prst="rect">
            <a:avLst/>
          </a:prstGeom>
          <a:noFill/>
          <a:ln>
            <a:noFill/>
          </a:ln>
        </p:spPr>
      </p:sp>
      <p:cxnSp>
        <p:nvCxnSpPr>
          <p:cNvPr id="663" name="Google Shape;663;gca16f75f38_0_1120"/>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664" name="Google Shape;664;gca16f75f38_0_1120"/>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sp>
        <p:nvSpPr>
          <p:cNvPr id="665" name="Google Shape;665;gca16f75f38_0_1120"/>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89560" lvl="0" marL="457200" algn="l">
              <a:lnSpc>
                <a:spcPct val="100000"/>
              </a:lnSpc>
              <a:spcBef>
                <a:spcPts val="0"/>
              </a:spcBef>
              <a:spcAft>
                <a:spcPts val="0"/>
              </a:spcAft>
              <a:buClr>
                <a:srgbClr val="BFBFBF"/>
              </a:buClr>
              <a:buSzPts val="960"/>
              <a:buFont typeface="Arial"/>
              <a:buChar char="•"/>
              <a:defRPr b="0" i="0" sz="1200">
                <a:solidFill>
                  <a:srgbClr val="7F7F7F"/>
                </a:solidFill>
                <a:latin typeface="Roboto"/>
                <a:ea typeface="Roboto"/>
                <a:cs typeface="Roboto"/>
                <a:sym typeface="Roboto"/>
              </a:defRPr>
            </a:lvl1pPr>
            <a:lvl2pPr indent="-289560" lvl="1" marL="9144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2pPr>
            <a:lvl3pPr indent="-289560" lvl="2" marL="13716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3pPr>
            <a:lvl4pPr indent="-289560" lvl="3" marL="1828800" algn="l">
              <a:lnSpc>
                <a:spcPct val="100000"/>
              </a:lnSpc>
              <a:spcBef>
                <a:spcPts val="600"/>
              </a:spcBef>
              <a:spcAft>
                <a:spcPts val="0"/>
              </a:spcAft>
              <a:buClr>
                <a:srgbClr val="BFBFBF"/>
              </a:buClr>
              <a:buSzPts val="960"/>
              <a:buFont typeface="Noto Sans Symbols"/>
              <a:buChar char="●"/>
              <a:defRPr b="0" i="0" sz="1200">
                <a:solidFill>
                  <a:srgbClr val="7F7F7F"/>
                </a:solidFill>
                <a:latin typeface="Roboto"/>
                <a:ea typeface="Roboto"/>
                <a:cs typeface="Roboto"/>
                <a:sym typeface="Roboto"/>
              </a:defRPr>
            </a:lvl4pPr>
            <a:lvl5pPr indent="-289560" lvl="4" marL="2286000" algn="l">
              <a:lnSpc>
                <a:spcPct val="100000"/>
              </a:lnSpc>
              <a:spcBef>
                <a:spcPts val="600"/>
              </a:spcBef>
              <a:spcAft>
                <a:spcPts val="0"/>
              </a:spcAft>
              <a:buClr>
                <a:srgbClr val="BFBFBF"/>
              </a:buClr>
              <a:buSzPts val="960"/>
              <a:buChar char="•"/>
              <a:defRPr b="0" i="0" sz="1200">
                <a:solidFill>
                  <a:srgbClr val="7F7F7F"/>
                </a:solidFill>
                <a:latin typeface="Roboto"/>
                <a:ea typeface="Roboto"/>
                <a:cs typeface="Roboto"/>
                <a:sym typeface="Roboto"/>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666" name="Google Shape;666;gca16f75f38_0_1120"/>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667" name="Google Shape;667;gca16f75f38_0_112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668" name="Google Shape;668;gca16f75f38_0_1120"/>
          <p:cNvSpPr txBox="1"/>
          <p:nvPr/>
        </p:nvSpPr>
        <p:spPr>
          <a:xfrm>
            <a:off x="6954050" y="4856804"/>
            <a:ext cx="1541100" cy="924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669" name="Google Shape;669;gca16f75f38_0_1120"/>
          <p:cNvSpPr txBox="1"/>
          <p:nvPr/>
        </p:nvSpPr>
        <p:spPr>
          <a:xfrm>
            <a:off x="8476883" y="4858663"/>
            <a:ext cx="255600" cy="924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Blank w/ Footer">
  <p:cSld name="Multi-use Blank w/ Footer">
    <p:spTree>
      <p:nvGrpSpPr>
        <p:cNvPr id="670" name="Shape 670"/>
        <p:cNvGrpSpPr/>
        <p:nvPr/>
      </p:nvGrpSpPr>
      <p:grpSpPr>
        <a:xfrm>
          <a:off x="0" y="0"/>
          <a:ext cx="0" cy="0"/>
          <a:chOff x="0" y="0"/>
          <a:chExt cx="0" cy="0"/>
        </a:xfrm>
      </p:grpSpPr>
      <p:pic>
        <p:nvPicPr>
          <p:cNvPr id="671" name="Google Shape;671;gca16f75f38_0_1131"/>
          <p:cNvPicPr preferRelativeResize="0"/>
          <p:nvPr/>
        </p:nvPicPr>
        <p:blipFill rotWithShape="1">
          <a:blip r:embed="rId2">
            <a:alphaModFix/>
          </a:blip>
          <a:srcRect b="0" l="0" r="0" t="0"/>
          <a:stretch/>
        </p:blipFill>
        <p:spPr>
          <a:xfrm>
            <a:off x="0" y="4640580"/>
            <a:ext cx="6907196" cy="502920"/>
          </a:xfrm>
          <a:prstGeom prst="rect">
            <a:avLst/>
          </a:prstGeom>
          <a:noFill/>
          <a:ln>
            <a:noFill/>
          </a:ln>
        </p:spPr>
      </p:pic>
      <p:sp>
        <p:nvSpPr>
          <p:cNvPr id="672" name="Google Shape;672;gca16f75f38_0_113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673" name="Google Shape;673;gca16f75f38_0_113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674" name="Google Shape;674;gca16f75f38_0_113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lide">
  <p:cSld name="Customer Slide">
    <p:spTree>
      <p:nvGrpSpPr>
        <p:cNvPr id="675" name="Shape 675"/>
        <p:cNvGrpSpPr/>
        <p:nvPr/>
      </p:nvGrpSpPr>
      <p:grpSpPr>
        <a:xfrm>
          <a:off x="0" y="0"/>
          <a:ext cx="0" cy="0"/>
          <a:chOff x="0" y="0"/>
          <a:chExt cx="0" cy="0"/>
        </a:xfrm>
      </p:grpSpPr>
      <p:sp>
        <p:nvSpPr>
          <p:cNvPr id="676" name="Google Shape;676;gca16f75f38_0_1136"/>
          <p:cNvSpPr/>
          <p:nvPr/>
        </p:nvSpPr>
        <p:spPr>
          <a:xfrm>
            <a:off x="419100" y="853678"/>
            <a:ext cx="2402100" cy="3657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677" name="Google Shape;677;gca16f75f38_0_1136"/>
          <p:cNvSpPr txBox="1"/>
          <p:nvPr>
            <p:ph type="title"/>
          </p:nvPr>
        </p:nvSpPr>
        <p:spPr>
          <a:xfrm>
            <a:off x="515508" y="1975701"/>
            <a:ext cx="2196600" cy="698700"/>
          </a:xfrm>
          <a:prstGeom prst="rect">
            <a:avLst/>
          </a:prstGeom>
          <a:noFill/>
          <a:ln>
            <a:noFill/>
          </a:ln>
        </p:spPr>
        <p:txBody>
          <a:bodyPr anchorCtr="0" anchor="b" bIns="45700" lIns="91425" spcFirstLastPara="1" rIns="91425" wrap="square" tIns="45700">
            <a:noAutofit/>
          </a:bodyPr>
          <a:lstStyle>
            <a:lvl1pPr lvl="0" marR="0" rtl="0" algn="l">
              <a:lnSpc>
                <a:spcPct val="80000"/>
              </a:lnSpc>
              <a:spcBef>
                <a:spcPts val="0"/>
              </a:spcBef>
              <a:spcAft>
                <a:spcPts val="0"/>
              </a:spcAft>
              <a:buClr>
                <a:srgbClr val="7F7F7F"/>
              </a:buClr>
              <a:buSzPts val="1200"/>
              <a:buFont typeface="Lato"/>
              <a:buNone/>
              <a:defRPr b="0" i="0" sz="1200" u="none" cap="none" strike="noStrike">
                <a:solidFill>
                  <a:srgbClr val="7F7F7F"/>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78" name="Google Shape;678;gca16f75f38_0_1136"/>
          <p:cNvSpPr txBox="1"/>
          <p:nvPr>
            <p:ph idx="1" type="body"/>
          </p:nvPr>
        </p:nvSpPr>
        <p:spPr>
          <a:xfrm>
            <a:off x="515508" y="922283"/>
            <a:ext cx="2196600" cy="1000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450"/>
              </a:spcBef>
              <a:spcAft>
                <a:spcPts val="0"/>
              </a:spcAft>
              <a:buSzPts val="960"/>
              <a:buNone/>
              <a:defRPr b="0" i="0" sz="1200">
                <a:solidFill>
                  <a:srgbClr val="7F7F7F"/>
                </a:solidFill>
                <a:latin typeface="Roboto Medium"/>
                <a:ea typeface="Roboto Medium"/>
                <a:cs typeface="Roboto Medium"/>
                <a:sym typeface="Roboto Medium"/>
              </a:defRPr>
            </a:lvl1pPr>
            <a:lvl2pPr indent="-317500" lvl="1" marL="914400" algn="l">
              <a:lnSpc>
                <a:spcPct val="100000"/>
              </a:lnSpc>
              <a:spcBef>
                <a:spcPts val="375"/>
              </a:spcBef>
              <a:spcAft>
                <a:spcPts val="0"/>
              </a:spcAft>
              <a:buSzPts val="1400"/>
              <a:buChar char="–"/>
              <a:defRPr/>
            </a:lvl2pPr>
            <a:lvl3pPr indent="-317500" lvl="2" marL="1371600" algn="l">
              <a:lnSpc>
                <a:spcPct val="100000"/>
              </a:lnSpc>
              <a:spcBef>
                <a:spcPts val="300"/>
              </a:spcBef>
              <a:spcAft>
                <a:spcPts val="0"/>
              </a:spcAft>
              <a:buSzPts val="1400"/>
              <a:buFont typeface="Roboto"/>
              <a:buChar char="•"/>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Font typeface="Roboto"/>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9" name="Google Shape;679;gca16f75f38_0_1136"/>
          <p:cNvSpPr txBox="1"/>
          <p:nvPr>
            <p:ph idx="2" type="body"/>
          </p:nvPr>
        </p:nvSpPr>
        <p:spPr>
          <a:xfrm>
            <a:off x="508397" y="2723685"/>
            <a:ext cx="2203800" cy="1736700"/>
          </a:xfrm>
          <a:prstGeom prst="rect">
            <a:avLst/>
          </a:prstGeom>
          <a:noFill/>
          <a:ln>
            <a:noFill/>
          </a:ln>
        </p:spPr>
        <p:txBody>
          <a:bodyPr anchorCtr="0" anchor="t" bIns="45700" lIns="91425" spcFirstLastPara="1" rIns="91425" wrap="square" tIns="45700">
            <a:noAutofit/>
          </a:bodyPr>
          <a:lstStyle>
            <a:lvl1pPr indent="-284480" lvl="0" marL="457200" algn="l">
              <a:lnSpc>
                <a:spcPct val="100000"/>
              </a:lnSpc>
              <a:spcBef>
                <a:spcPts val="450"/>
              </a:spcBef>
              <a:spcAft>
                <a:spcPts val="0"/>
              </a:spcAft>
              <a:buClr>
                <a:srgbClr val="BFBFBF"/>
              </a:buClr>
              <a:buSzPts val="880"/>
              <a:buChar char="•"/>
              <a:defRPr b="0" i="0" sz="1100">
                <a:solidFill>
                  <a:srgbClr val="7F7F7F"/>
                </a:solidFill>
                <a:latin typeface="Roboto"/>
                <a:ea typeface="Roboto"/>
                <a:cs typeface="Roboto"/>
                <a:sym typeface="Roboto"/>
              </a:defRPr>
            </a:lvl1pPr>
            <a:lvl2pPr indent="-284480" lvl="1" marL="914400" algn="l">
              <a:lnSpc>
                <a:spcPct val="100000"/>
              </a:lnSpc>
              <a:spcBef>
                <a:spcPts val="375"/>
              </a:spcBef>
              <a:spcAft>
                <a:spcPts val="0"/>
              </a:spcAft>
              <a:buClr>
                <a:srgbClr val="BFBFBF"/>
              </a:buClr>
              <a:buSzPts val="880"/>
              <a:buChar char="–"/>
              <a:defRPr b="0" i="0" sz="1100">
                <a:solidFill>
                  <a:srgbClr val="7F7F7F"/>
                </a:solidFill>
                <a:latin typeface="Roboto"/>
                <a:ea typeface="Roboto"/>
                <a:cs typeface="Roboto"/>
                <a:sym typeface="Roboto"/>
              </a:defRPr>
            </a:lvl2pPr>
            <a:lvl3pPr indent="-284480" lvl="2" marL="1371600" algn="l">
              <a:lnSpc>
                <a:spcPct val="100000"/>
              </a:lnSpc>
              <a:spcBef>
                <a:spcPts val="300"/>
              </a:spcBef>
              <a:spcAft>
                <a:spcPts val="0"/>
              </a:spcAft>
              <a:buClr>
                <a:srgbClr val="BFBFBF"/>
              </a:buClr>
              <a:buSzPts val="880"/>
              <a:buChar char="•"/>
              <a:defRPr b="0" i="0" sz="1100">
                <a:solidFill>
                  <a:srgbClr val="7F7F7F"/>
                </a:solidFill>
                <a:latin typeface="Roboto"/>
                <a:ea typeface="Roboto"/>
                <a:cs typeface="Roboto"/>
                <a:sym typeface="Roboto"/>
              </a:defRPr>
            </a:lvl3pPr>
            <a:lvl4pPr indent="-289560" lvl="3" marL="1828800" algn="l">
              <a:lnSpc>
                <a:spcPct val="100000"/>
              </a:lnSpc>
              <a:spcBef>
                <a:spcPts val="300"/>
              </a:spcBef>
              <a:spcAft>
                <a:spcPts val="0"/>
              </a:spcAft>
              <a:buClr>
                <a:schemeClr val="accent6"/>
              </a:buClr>
              <a:buSzPts val="960"/>
              <a:buChar char="–"/>
              <a:defRPr b="0" i="0" sz="1200">
                <a:solidFill>
                  <a:schemeClr val="accent6"/>
                </a:solidFill>
                <a:latin typeface="Roboto"/>
                <a:ea typeface="Roboto"/>
                <a:cs typeface="Roboto"/>
                <a:sym typeface="Roboto"/>
              </a:defRPr>
            </a:lvl4pPr>
            <a:lvl5pPr indent="-289560" lvl="4" marL="2286000" algn="l">
              <a:lnSpc>
                <a:spcPct val="100000"/>
              </a:lnSpc>
              <a:spcBef>
                <a:spcPts val="300"/>
              </a:spcBef>
              <a:spcAft>
                <a:spcPts val="0"/>
              </a:spcAft>
              <a:buClr>
                <a:schemeClr val="accent6"/>
              </a:buClr>
              <a:buSzPts val="960"/>
              <a:buChar char="•"/>
              <a:defRPr b="0" i="0" sz="1200">
                <a:solidFill>
                  <a:schemeClr val="accent6"/>
                </a:solidFill>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80" name="Google Shape;680;gca16f75f38_0_1136"/>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pic>
        <p:nvPicPr>
          <p:cNvPr id="681" name="Google Shape;681;gca16f75f38_0_1136"/>
          <p:cNvPicPr preferRelativeResize="0"/>
          <p:nvPr/>
        </p:nvPicPr>
        <p:blipFill rotWithShape="1">
          <a:blip r:embed="rId2">
            <a:alphaModFix/>
          </a:blip>
          <a:srcRect b="0" l="0" r="0" t="0"/>
          <a:stretch/>
        </p:blipFill>
        <p:spPr>
          <a:xfrm>
            <a:off x="0" y="4640580"/>
            <a:ext cx="6907196" cy="502920"/>
          </a:xfrm>
          <a:prstGeom prst="rect">
            <a:avLst/>
          </a:prstGeom>
          <a:noFill/>
          <a:ln>
            <a:noFill/>
          </a:ln>
        </p:spPr>
      </p:pic>
      <p:sp>
        <p:nvSpPr>
          <p:cNvPr id="682" name="Google Shape;682;gca16f75f38_0_113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683" name="Google Shape;683;gca16f75f38_0_113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684" name="Google Shape;684;gca16f75f38_0_113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cxnSp>
        <p:nvCxnSpPr>
          <p:cNvPr id="685" name="Google Shape;685;gca16f75f38_0_1136"/>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DARK)">
  <p:cSld name="Blank NO Footer (DARK)">
    <p:bg>
      <p:bgPr>
        <a:solidFill>
          <a:srgbClr val="2D3C44"/>
        </a:solidFill>
      </p:bgPr>
    </p:bg>
    <p:spTree>
      <p:nvGrpSpPr>
        <p:cNvPr id="686" name="Shape 686"/>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ORANGE)">
  <p:cSld name="Data Lines (ORANGE)">
    <p:bg>
      <p:bgPr>
        <a:solidFill>
          <a:schemeClr val="accent1"/>
        </a:solidFill>
      </p:bgPr>
    </p:bg>
    <p:spTree>
      <p:nvGrpSpPr>
        <p:cNvPr id="689" name="Shape 689"/>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Blank w/ Footer">
  <p:cSld name="Multi-use Blank w/ Footer">
    <p:spTree>
      <p:nvGrpSpPr>
        <p:cNvPr id="690" name="Shape 690"/>
        <p:cNvGrpSpPr/>
        <p:nvPr/>
      </p:nvGrpSpPr>
      <p:grpSpPr>
        <a:xfrm>
          <a:off x="0" y="0"/>
          <a:ext cx="0" cy="0"/>
          <a:chOff x="0" y="0"/>
          <a:chExt cx="0" cy="0"/>
        </a:xfrm>
      </p:grpSpPr>
      <p:pic>
        <p:nvPicPr>
          <p:cNvPr id="691" name="Google Shape;691;p75"/>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692" name="Google Shape;692;p75"/>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693" name="Google Shape;693;p75"/>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694" name="Google Shape;694;p7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695" name="Shape 695"/>
        <p:cNvGrpSpPr/>
        <p:nvPr/>
      </p:nvGrpSpPr>
      <p:grpSpPr>
        <a:xfrm>
          <a:off x="0" y="0"/>
          <a:ext cx="0" cy="0"/>
          <a:chOff x="0" y="0"/>
          <a:chExt cx="0" cy="0"/>
        </a:xfrm>
      </p:grpSpPr>
      <p:pic>
        <p:nvPicPr>
          <p:cNvPr id="696" name="Google Shape;696;p76"/>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697" name="Google Shape;697;p76"/>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98" name="Google Shape;698;p76"/>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699" name="Google Shape;699;p7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cxnSp>
        <p:nvCxnSpPr>
          <p:cNvPr id="700" name="Google Shape;700;p76"/>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701" name="Google Shape;701;p7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702" name="Google Shape;702;p7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75" name="Shape 75"/>
        <p:cNvGrpSpPr/>
        <p:nvPr/>
      </p:nvGrpSpPr>
      <p:grpSpPr>
        <a:xfrm>
          <a:off x="0" y="0"/>
          <a:ext cx="0" cy="0"/>
          <a:chOff x="0" y="0"/>
          <a:chExt cx="0" cy="0"/>
        </a:xfrm>
      </p:grpSpPr>
      <p:sp>
        <p:nvSpPr>
          <p:cNvPr id="76" name="Google Shape;76;p50"/>
          <p:cNvSpPr txBox="1"/>
          <p:nvPr>
            <p:ph type="title"/>
          </p:nvPr>
        </p:nvSpPr>
        <p:spPr>
          <a:xfrm>
            <a:off x="419100" y="457200"/>
            <a:ext cx="8305800" cy="420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7" name="Google Shape;77;p50"/>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78" name="Google Shape;78;p50"/>
          <p:cNvSpPr txBox="1"/>
          <p:nvPr>
            <p:ph idx="2" type="body"/>
          </p:nvPr>
        </p:nvSpPr>
        <p:spPr>
          <a:xfrm>
            <a:off x="419099" y="1603771"/>
            <a:ext cx="40386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BFBFBF"/>
              </a:buClr>
              <a:buSzPts val="1400"/>
              <a:buFont typeface="Roboto"/>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 name="Google Shape;79;p50"/>
          <p:cNvSpPr txBox="1"/>
          <p:nvPr>
            <p:ph idx="3" type="body"/>
          </p:nvPr>
        </p:nvSpPr>
        <p:spPr>
          <a:xfrm>
            <a:off x="4683252" y="1603771"/>
            <a:ext cx="40416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80" name="Google Shape;80;p50"/>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81" name="Google Shape;81;p50"/>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82" name="Google Shape;82;p5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83" name="Google Shape;83;p50"/>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2019 Cloudera, Inc. All rights reserved.</a:t>
            </a:r>
            <a:endParaRPr b="0" i="0" sz="1400" u="none" cap="none" strike="noStrike">
              <a:solidFill>
                <a:srgbClr val="000000"/>
              </a:solidFill>
              <a:latin typeface="Arial"/>
              <a:ea typeface="Arial"/>
              <a:cs typeface="Arial"/>
              <a:sym typeface="Arial"/>
            </a:endParaRPr>
          </a:p>
        </p:txBody>
      </p:sp>
      <p:sp>
        <p:nvSpPr>
          <p:cNvPr id="84" name="Google Shape;84;p5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lide">
  <p:cSld name="Customer Slide">
    <p:spTree>
      <p:nvGrpSpPr>
        <p:cNvPr id="703" name="Shape 703"/>
        <p:cNvGrpSpPr/>
        <p:nvPr/>
      </p:nvGrpSpPr>
      <p:grpSpPr>
        <a:xfrm>
          <a:off x="0" y="0"/>
          <a:ext cx="0" cy="0"/>
          <a:chOff x="0" y="0"/>
          <a:chExt cx="0" cy="0"/>
        </a:xfrm>
      </p:grpSpPr>
      <p:sp>
        <p:nvSpPr>
          <p:cNvPr id="704" name="Google Shape;704;p77"/>
          <p:cNvSpPr/>
          <p:nvPr/>
        </p:nvSpPr>
        <p:spPr>
          <a:xfrm>
            <a:off x="419100" y="853678"/>
            <a:ext cx="2402100" cy="3657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
        <p:nvSpPr>
          <p:cNvPr id="705" name="Google Shape;705;p77"/>
          <p:cNvSpPr txBox="1"/>
          <p:nvPr>
            <p:ph type="title"/>
          </p:nvPr>
        </p:nvSpPr>
        <p:spPr>
          <a:xfrm>
            <a:off x="515508" y="1975701"/>
            <a:ext cx="2196600" cy="698700"/>
          </a:xfrm>
          <a:prstGeom prst="rect">
            <a:avLst/>
          </a:prstGeom>
          <a:noFill/>
          <a:ln>
            <a:noFill/>
          </a:ln>
        </p:spPr>
        <p:txBody>
          <a:bodyPr anchorCtr="0" anchor="b" bIns="45700" lIns="91425" spcFirstLastPara="1" rIns="91425" wrap="square" tIns="45700">
            <a:noAutofit/>
          </a:bodyPr>
          <a:lstStyle>
            <a:lvl1pPr lvl="0" marR="0" rtl="0" algn="l">
              <a:lnSpc>
                <a:spcPct val="80000"/>
              </a:lnSpc>
              <a:spcBef>
                <a:spcPts val="0"/>
              </a:spcBef>
              <a:spcAft>
                <a:spcPts val="0"/>
              </a:spcAft>
              <a:buClr>
                <a:srgbClr val="7F7F7F"/>
              </a:buClr>
              <a:buSzPts val="1200"/>
              <a:buFont typeface="Lato"/>
              <a:buNone/>
              <a:defRPr b="0" i="0" sz="1200" u="none" cap="none" strike="noStrike">
                <a:solidFill>
                  <a:srgbClr val="7F7F7F"/>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06" name="Google Shape;706;p77"/>
          <p:cNvSpPr txBox="1"/>
          <p:nvPr>
            <p:ph idx="1" type="body"/>
          </p:nvPr>
        </p:nvSpPr>
        <p:spPr>
          <a:xfrm>
            <a:off x="515477" y="922275"/>
            <a:ext cx="8369700" cy="1000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450"/>
              </a:spcBef>
              <a:spcAft>
                <a:spcPts val="0"/>
              </a:spcAft>
              <a:buSzPts val="960"/>
              <a:buNone/>
              <a:defRPr b="0" i="0" sz="1200">
                <a:solidFill>
                  <a:srgbClr val="7F7F7F"/>
                </a:solidFill>
                <a:latin typeface="Roboto Medium"/>
                <a:ea typeface="Roboto Medium"/>
                <a:cs typeface="Roboto Medium"/>
                <a:sym typeface="Roboto Medium"/>
              </a:defRPr>
            </a:lvl1pPr>
            <a:lvl2pPr indent="-317500" lvl="1" marL="914400" algn="l">
              <a:lnSpc>
                <a:spcPct val="100000"/>
              </a:lnSpc>
              <a:spcBef>
                <a:spcPts val="375"/>
              </a:spcBef>
              <a:spcAft>
                <a:spcPts val="0"/>
              </a:spcAft>
              <a:buSzPts val="1400"/>
              <a:buChar char="–"/>
              <a:defRPr/>
            </a:lvl2pPr>
            <a:lvl3pPr indent="-317500" lvl="2" marL="1371600" algn="l">
              <a:lnSpc>
                <a:spcPct val="100000"/>
              </a:lnSpc>
              <a:spcBef>
                <a:spcPts val="300"/>
              </a:spcBef>
              <a:spcAft>
                <a:spcPts val="0"/>
              </a:spcAft>
              <a:buSzPts val="1400"/>
              <a:buFont typeface="Roboto"/>
              <a:buChar char="•"/>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Font typeface="Roboto"/>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07" name="Google Shape;707;p77"/>
          <p:cNvCxnSpPr/>
          <p:nvPr/>
        </p:nvCxnSpPr>
        <p:spPr>
          <a:xfrm>
            <a:off x="2964180" y="412170"/>
            <a:ext cx="5760600" cy="0"/>
          </a:xfrm>
          <a:prstGeom prst="straightConnector1">
            <a:avLst/>
          </a:prstGeom>
          <a:noFill/>
          <a:ln cap="flat" cmpd="sng" w="9525">
            <a:solidFill>
              <a:srgbClr val="7F7F7F"/>
            </a:solidFill>
            <a:prstDash val="solid"/>
            <a:round/>
            <a:headEnd len="sm" w="sm" type="none"/>
            <a:tailEnd len="sm" w="sm" type="none"/>
          </a:ln>
        </p:spPr>
      </p:cxnSp>
      <p:pic>
        <p:nvPicPr>
          <p:cNvPr id="708" name="Google Shape;708;p77"/>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709" name="Google Shape;709;p7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710" name="Google Shape;710;p7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711" name="Google Shape;711;p7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cxnSp>
        <p:nvCxnSpPr>
          <p:cNvPr id="712" name="Google Shape;712;p77"/>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713" name="Shape 713"/>
        <p:cNvGrpSpPr/>
        <p:nvPr/>
      </p:nvGrpSpPr>
      <p:grpSpPr>
        <a:xfrm>
          <a:off x="0" y="0"/>
          <a:ext cx="0" cy="0"/>
          <a:chOff x="0" y="0"/>
          <a:chExt cx="0" cy="0"/>
        </a:xfrm>
      </p:grpSpPr>
      <p:sp>
        <p:nvSpPr>
          <p:cNvPr id="714" name="Google Shape;714;p78"/>
          <p:cNvSpPr txBox="1"/>
          <p:nvPr>
            <p:ph type="title"/>
          </p:nvPr>
        </p:nvSpPr>
        <p:spPr>
          <a:xfrm>
            <a:off x="419100" y="457200"/>
            <a:ext cx="8305800" cy="420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15" name="Google Shape;715;p78"/>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716" name="Google Shape;716;p78"/>
          <p:cNvSpPr txBox="1"/>
          <p:nvPr>
            <p:ph idx="2" type="body"/>
          </p:nvPr>
        </p:nvSpPr>
        <p:spPr>
          <a:xfrm>
            <a:off x="419099" y="1603771"/>
            <a:ext cx="40386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BFBFBF"/>
              </a:buClr>
              <a:buSzPts val="1400"/>
              <a:buFont typeface="Roboto"/>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7" name="Google Shape;717;p78"/>
          <p:cNvSpPr txBox="1"/>
          <p:nvPr>
            <p:ph idx="3" type="body"/>
          </p:nvPr>
        </p:nvSpPr>
        <p:spPr>
          <a:xfrm>
            <a:off x="4683252" y="1603771"/>
            <a:ext cx="40416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18" name="Google Shape;718;p78"/>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719" name="Google Shape;719;p78"/>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720" name="Google Shape;720;p7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721" name="Google Shape;721;p7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722" name="Google Shape;722;p7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23" name="Shape 723"/>
        <p:cNvGrpSpPr/>
        <p:nvPr/>
      </p:nvGrpSpPr>
      <p:grpSpPr>
        <a:xfrm>
          <a:off x="0" y="0"/>
          <a:ext cx="0" cy="0"/>
          <a:chOff x="0" y="0"/>
          <a:chExt cx="0" cy="0"/>
        </a:xfrm>
      </p:grpSpPr>
      <p:sp>
        <p:nvSpPr>
          <p:cNvPr id="724" name="Google Shape;724;p79"/>
          <p:cNvSpPr/>
          <p:nvPr/>
        </p:nvSpPr>
        <p:spPr>
          <a:xfrm>
            <a:off x="3984812" y="2100263"/>
            <a:ext cx="4396800" cy="3043200"/>
          </a:xfrm>
          <a:prstGeom prst="parallelogram">
            <a:avLst>
              <a:gd fmla="val 100155" name="adj"/>
            </a:avLst>
          </a:prstGeom>
          <a:solidFill>
            <a:srgbClr val="D8D8D8">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725" name="Google Shape;725;p79"/>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726" name="Google Shape;726;p79"/>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727" name="Google Shape;727;p79"/>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728" name="Google Shape;728;p79"/>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729" name="Google Shape;729;p79"/>
          <p:cNvSpPr/>
          <p:nvPr/>
        </p:nvSpPr>
        <p:spPr>
          <a:xfrm>
            <a:off x="602311" y="2098623"/>
            <a:ext cx="1463100" cy="1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accent3"/>
              </a:solidFill>
              <a:latin typeface="Roboto"/>
              <a:ea typeface="Roboto"/>
              <a:cs typeface="Roboto"/>
              <a:sym typeface="Roboto"/>
            </a:endParaRPr>
          </a:p>
        </p:txBody>
      </p:sp>
      <p:sp>
        <p:nvSpPr>
          <p:cNvPr id="730" name="Google Shape;730;p79"/>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3800"/>
              <a:buFont typeface="Lato"/>
              <a:buNone/>
              <a:defRPr b="0" i="0" sz="3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31" name="Google Shape;731;p79"/>
          <p:cNvSpPr txBox="1"/>
          <p:nvPr/>
        </p:nvSpPr>
        <p:spPr>
          <a:xfrm>
            <a:off x="419100" y="4629150"/>
            <a:ext cx="2141100" cy="51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Confidential — Restricted</a:t>
            </a:r>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500"/>
                                        <p:tgtEl>
                                          <p:spTgt spid="725"/>
                                        </p:tgtEl>
                                      </p:cBhvr>
                                    </p:animEffect>
                                  </p:childTnLst>
                                </p:cTn>
                              </p:par>
                              <p:par>
                                <p:cTn fill="hold" nodeType="withEffect" presetClass="entr" presetID="10" presetSubtype="0">
                                  <p:stCondLst>
                                    <p:cond delay="100"/>
                                  </p:stCondLst>
                                  <p:childTnLst>
                                    <p:set>
                                      <p:cBhvr>
                                        <p:cTn dur="1" fill="hold">
                                          <p:stCondLst>
                                            <p:cond delay="0"/>
                                          </p:stCondLst>
                                        </p:cTn>
                                        <p:tgtEl>
                                          <p:spTgt spid="724"/>
                                        </p:tgtEl>
                                        <p:attrNameLst>
                                          <p:attrName>style.visibility</p:attrName>
                                        </p:attrNameLst>
                                      </p:cBhvr>
                                      <p:to>
                                        <p:strVal val="visible"/>
                                      </p:to>
                                    </p:set>
                                    <p:animEffect filter="fade" transition="in">
                                      <p:cBhvr>
                                        <p:cTn dur="400"/>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5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732" name="Shape 732"/>
        <p:cNvGrpSpPr/>
        <p:nvPr/>
      </p:nvGrpSpPr>
      <p:grpSpPr>
        <a:xfrm>
          <a:off x="0" y="0"/>
          <a:ext cx="0" cy="0"/>
          <a:chOff x="0" y="0"/>
          <a:chExt cx="0" cy="0"/>
        </a:xfrm>
      </p:grpSpPr>
      <p:sp>
        <p:nvSpPr>
          <p:cNvPr id="733" name="Google Shape;733;p80"/>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34" name="Google Shape;734;p80"/>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lvl1pPr indent="-228600" lvl="0" marL="457200" algn="l">
              <a:lnSpc>
                <a:spcPct val="100000"/>
              </a:lnSpc>
              <a:spcBef>
                <a:spcPts val="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0"/>
              </a:spcBef>
              <a:spcAft>
                <a:spcPts val="0"/>
              </a:spcAft>
              <a:buSzPts val="1280"/>
              <a:buNone/>
              <a:defRPr sz="1600">
                <a:solidFill>
                  <a:schemeClr val="accent1"/>
                </a:solidFill>
              </a:defRPr>
            </a:lvl2pPr>
            <a:lvl3pPr indent="-228600" lvl="2" marL="1371600" algn="l">
              <a:lnSpc>
                <a:spcPct val="100000"/>
              </a:lnSpc>
              <a:spcBef>
                <a:spcPts val="0"/>
              </a:spcBef>
              <a:spcAft>
                <a:spcPts val="0"/>
              </a:spcAft>
              <a:buSzPts val="1280"/>
              <a:buNone/>
              <a:defRPr sz="1600">
                <a:solidFill>
                  <a:schemeClr val="accent1"/>
                </a:solidFill>
              </a:defRPr>
            </a:lvl3pPr>
            <a:lvl4pPr indent="-228600" lvl="3" marL="1828800" algn="l">
              <a:lnSpc>
                <a:spcPct val="100000"/>
              </a:lnSpc>
              <a:spcBef>
                <a:spcPts val="0"/>
              </a:spcBef>
              <a:spcAft>
                <a:spcPts val="0"/>
              </a:spcAft>
              <a:buSzPts val="1280"/>
              <a:buNone/>
              <a:defRPr sz="1600">
                <a:solidFill>
                  <a:schemeClr val="accent1"/>
                </a:solidFill>
              </a:defRPr>
            </a:lvl4pPr>
            <a:lvl5pPr indent="-228600" lvl="4" marL="2286000" algn="l">
              <a:lnSpc>
                <a:spcPct val="100000"/>
              </a:lnSpc>
              <a:spcBef>
                <a:spcPts val="0"/>
              </a:spcBef>
              <a:spcAft>
                <a:spcPts val="0"/>
              </a:spcAft>
              <a:buSzPts val="1280"/>
              <a:buNone/>
              <a:defRPr sz="1600">
                <a:solidFill>
                  <a:schemeClr val="accent1"/>
                </a:solidFil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735" name="Google Shape;735;p80"/>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50"/>
              </a:spcBef>
              <a:spcAft>
                <a:spcPts val="0"/>
              </a:spcAft>
              <a:buClr>
                <a:srgbClr val="BFBFBF"/>
              </a:buClr>
              <a:buSzPts val="1400"/>
              <a:buFont typeface="Roboto"/>
              <a:buChar char="•"/>
              <a:defRPr>
                <a:solidFill>
                  <a:srgbClr val="7F7F7F"/>
                </a:solidFill>
              </a:defRPr>
            </a:lvl1pPr>
            <a:lvl2pPr indent="-317500" lvl="1" marL="914400" algn="l">
              <a:lnSpc>
                <a:spcPct val="100000"/>
              </a:lnSpc>
              <a:spcBef>
                <a:spcPts val="375"/>
              </a:spcBef>
              <a:spcAft>
                <a:spcPts val="0"/>
              </a:spcAft>
              <a:buClr>
                <a:srgbClr val="BFBFBF"/>
              </a:buClr>
              <a:buSzPts val="1400"/>
              <a:buChar char="–"/>
              <a:defRPr>
                <a:solidFill>
                  <a:srgbClr val="7F7F7F"/>
                </a:solidFill>
              </a:defRPr>
            </a:lvl2pPr>
            <a:lvl3pPr indent="-317500" lvl="2" marL="137160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algn="l">
              <a:lnSpc>
                <a:spcPct val="100000"/>
              </a:lnSpc>
              <a:spcBef>
                <a:spcPts val="300"/>
              </a:spcBef>
              <a:spcAft>
                <a:spcPts val="0"/>
              </a:spcAft>
              <a:buClr>
                <a:srgbClr val="BFBFBF"/>
              </a:buClr>
              <a:buSzPts val="1400"/>
              <a:buChar char="–"/>
              <a:defRPr>
                <a:solidFill>
                  <a:srgbClr val="7F7F7F"/>
                </a:solidFill>
              </a:defRPr>
            </a:lvl4pPr>
            <a:lvl5pPr indent="-317500" lvl="4" marL="228600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36" name="Google Shape;736;p80"/>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737" name="Google Shape;737;p80"/>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738" name="Google Shape;738;p8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739" name="Google Shape;739;p8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740" name="Google Shape;740;p80"/>
          <p:cNvSpPr txBox="1"/>
          <p:nvPr/>
        </p:nvSpPr>
        <p:spPr>
          <a:xfrm>
            <a:off x="6907200" y="4629150"/>
            <a:ext cx="1587900" cy="514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A5A5A5"/>
              </a:buClr>
              <a:buSzPts val="600"/>
              <a:buFont typeface="Roboto"/>
              <a:buNone/>
            </a:pPr>
            <a:r>
              <a:rPr b="0" i="0" lang="en" sz="600" u="none" cap="none" strike="noStrike">
                <a:solidFill>
                  <a:srgbClr val="A5A5A5"/>
                </a:solidFill>
                <a:latin typeface="Roboto"/>
                <a:ea typeface="Roboto"/>
                <a:cs typeface="Roboto"/>
                <a:sym typeface="Roboto"/>
              </a:rPr>
              <a:t>Confidential — Restricted</a:t>
            </a:r>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43" name="Shape 743"/>
        <p:cNvGrpSpPr/>
        <p:nvPr/>
      </p:nvGrpSpPr>
      <p:grpSpPr>
        <a:xfrm>
          <a:off x="0" y="0"/>
          <a:ext cx="0" cy="0"/>
          <a:chOff x="0" y="0"/>
          <a:chExt cx="0" cy="0"/>
        </a:xfrm>
      </p:grpSpPr>
      <p:sp>
        <p:nvSpPr>
          <p:cNvPr id="744" name="Google Shape;744;p45"/>
          <p:cNvSpPr/>
          <p:nvPr/>
        </p:nvSpPr>
        <p:spPr>
          <a:xfrm>
            <a:off x="3984812" y="2100263"/>
            <a:ext cx="4396800" cy="3043200"/>
          </a:xfrm>
          <a:prstGeom prst="parallelogram">
            <a:avLst>
              <a:gd fmla="val 100155" name="adj"/>
            </a:avLst>
          </a:prstGeom>
          <a:solidFill>
            <a:srgbClr val="D8D8D8">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745" name="Google Shape;745;p45"/>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746" name="Google Shape;746;p45"/>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747" name="Google Shape;747;p45"/>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748" name="Google Shape;748;p45"/>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Roboto"/>
              <a:ea typeface="Roboto"/>
              <a:cs typeface="Roboto"/>
              <a:sym typeface="Roboto"/>
            </a:endParaRPr>
          </a:p>
        </p:txBody>
      </p:sp>
      <p:sp>
        <p:nvSpPr>
          <p:cNvPr id="749" name="Google Shape;749;p45"/>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3800"/>
              <a:buFont typeface="Lato"/>
              <a:buNone/>
              <a:defRPr b="0" i="0" sz="3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par>
                                <p:cTn fill="hold" nodeType="withEffect" presetClass="entr" presetID="10" presetSubtype="0">
                                  <p:stCondLst>
                                    <p:cond delay="100"/>
                                  </p:stCondLst>
                                  <p:childTnLst>
                                    <p:set>
                                      <p:cBhvr>
                                        <p:cTn dur="1" fill="hold">
                                          <p:stCondLst>
                                            <p:cond delay="0"/>
                                          </p:stCondLst>
                                        </p:cTn>
                                        <p:tgtEl>
                                          <p:spTgt spid="744"/>
                                        </p:tgtEl>
                                        <p:attrNameLst>
                                          <p:attrName>style.visibility</p:attrName>
                                        </p:attrNameLst>
                                      </p:cBhvr>
                                      <p:to>
                                        <p:strVal val="visible"/>
                                      </p:to>
                                    </p:set>
                                    <p:animEffect filter="fade" transition="in">
                                      <p:cBhvr>
                                        <p:cTn dur="4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5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5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750" name="Shape 750"/>
        <p:cNvGrpSpPr/>
        <p:nvPr/>
      </p:nvGrpSpPr>
      <p:grpSpPr>
        <a:xfrm>
          <a:off x="0" y="0"/>
          <a:ext cx="0" cy="0"/>
          <a:chOff x="0" y="0"/>
          <a:chExt cx="0" cy="0"/>
        </a:xfrm>
      </p:grpSpPr>
      <p:pic>
        <p:nvPicPr>
          <p:cNvPr id="751" name="Google Shape;751;p81"/>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752" name="Google Shape;752;p81"/>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53" name="Google Shape;753;p81"/>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4" name="Google Shape;754;p8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cxnSp>
        <p:nvCxnSpPr>
          <p:cNvPr id="755" name="Google Shape;755;p81"/>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756" name="Google Shape;756;p8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757" name="Shape 757"/>
        <p:cNvGrpSpPr/>
        <p:nvPr/>
      </p:nvGrpSpPr>
      <p:grpSpPr>
        <a:xfrm>
          <a:off x="0" y="0"/>
          <a:ext cx="0" cy="0"/>
          <a:chOff x="0" y="0"/>
          <a:chExt cx="0" cy="0"/>
        </a:xfrm>
      </p:grpSpPr>
      <p:sp>
        <p:nvSpPr>
          <p:cNvPr id="758" name="Google Shape;758;p82"/>
          <p:cNvSpPr txBox="1"/>
          <p:nvPr>
            <p:ph type="title"/>
          </p:nvPr>
        </p:nvSpPr>
        <p:spPr>
          <a:xfrm>
            <a:off x="419100" y="460690"/>
            <a:ext cx="8305800" cy="4194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59" name="Google Shape;759;p82"/>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60" name="Google Shape;760;p82"/>
          <p:cNvSpPr txBox="1"/>
          <p:nvPr>
            <p:ph idx="2" type="body"/>
          </p:nvPr>
        </p:nvSpPr>
        <p:spPr>
          <a:xfrm>
            <a:off x="419100" y="1603771"/>
            <a:ext cx="26151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61" name="Google Shape;761;p82"/>
          <p:cNvSpPr txBox="1"/>
          <p:nvPr>
            <p:ph idx="3" type="body"/>
          </p:nvPr>
        </p:nvSpPr>
        <p:spPr>
          <a:xfrm>
            <a:off x="3266174" y="1603771"/>
            <a:ext cx="26118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62" name="Google Shape;762;p82"/>
          <p:cNvSpPr txBox="1"/>
          <p:nvPr>
            <p:ph idx="4" type="body"/>
          </p:nvPr>
        </p:nvSpPr>
        <p:spPr>
          <a:xfrm>
            <a:off x="6109716" y="1603771"/>
            <a:ext cx="26151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sz="1800">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63" name="Google Shape;763;p82"/>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764" name="Google Shape;764;p82"/>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765" name="Google Shape;765;p8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766" name="Google Shape;766;p8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WHITE)">
  <p:cSld name="Multi-use w/ Subtitle (WHITE)">
    <p:spTree>
      <p:nvGrpSpPr>
        <p:cNvPr id="767" name="Shape 767"/>
        <p:cNvGrpSpPr/>
        <p:nvPr/>
      </p:nvGrpSpPr>
      <p:grpSpPr>
        <a:xfrm>
          <a:off x="0" y="0"/>
          <a:ext cx="0" cy="0"/>
          <a:chOff x="0" y="0"/>
          <a:chExt cx="0" cy="0"/>
        </a:xfrm>
      </p:grpSpPr>
      <p:sp>
        <p:nvSpPr>
          <p:cNvPr id="768" name="Google Shape;768;p83"/>
          <p:cNvSpPr txBox="1"/>
          <p:nvPr/>
        </p:nvSpPr>
        <p:spPr>
          <a:xfrm>
            <a:off x="8478790" y="4882122"/>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B4B4B4"/>
              </a:buClr>
              <a:buSzPts val="600"/>
              <a:buFont typeface="Roboto"/>
              <a:buNone/>
            </a:pPr>
            <a:fld id="{00000000-1234-1234-1234-123412341234}" type="slidenum">
              <a:rPr b="0" i="0" lang="en" sz="600" u="none" cap="none" strike="noStrike">
                <a:solidFill>
                  <a:srgbClr val="B4B4B4"/>
                </a:solidFill>
                <a:latin typeface="Roboto"/>
                <a:ea typeface="Roboto"/>
                <a:cs typeface="Roboto"/>
                <a:sym typeface="Roboto"/>
              </a:rPr>
              <a:t>‹#›</a:t>
            </a:fld>
            <a:endParaRPr b="0" i="0" sz="600" u="none" cap="none" strike="noStrike">
              <a:solidFill>
                <a:srgbClr val="B4B4B4"/>
              </a:solidFill>
              <a:latin typeface="Roboto"/>
              <a:ea typeface="Roboto"/>
              <a:cs typeface="Roboto"/>
              <a:sym typeface="Roboto"/>
            </a:endParaRPr>
          </a:p>
        </p:txBody>
      </p:sp>
      <p:cxnSp>
        <p:nvCxnSpPr>
          <p:cNvPr id="769" name="Google Shape;769;p83"/>
          <p:cNvCxnSpPr/>
          <p:nvPr/>
        </p:nvCxnSpPr>
        <p:spPr>
          <a:xfrm>
            <a:off x="411480" y="412170"/>
            <a:ext cx="8321100" cy="0"/>
          </a:xfrm>
          <a:prstGeom prst="straightConnector1">
            <a:avLst/>
          </a:prstGeom>
          <a:noFill/>
          <a:ln cap="flat" cmpd="sng" w="9525">
            <a:solidFill>
              <a:srgbClr val="B4B4B4"/>
            </a:solidFill>
            <a:prstDash val="solid"/>
            <a:round/>
            <a:headEnd len="sm" w="sm" type="none"/>
            <a:tailEnd len="sm" w="sm" type="none"/>
          </a:ln>
        </p:spPr>
      </p:cxnSp>
      <p:sp>
        <p:nvSpPr>
          <p:cNvPr id="770" name="Google Shape;770;p83"/>
          <p:cNvSpPr txBox="1"/>
          <p:nvPr>
            <p:ph type="title"/>
          </p:nvPr>
        </p:nvSpPr>
        <p:spPr>
          <a:xfrm>
            <a:off x="411480" y="462517"/>
            <a:ext cx="8321100" cy="4176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600"/>
              <a:buFont typeface="Lato"/>
              <a:buNone/>
              <a:defRPr b="0" i="0" sz="225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125"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125"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125"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125"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125"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125"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125"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125" u="none" cap="none" strike="noStrike">
                <a:solidFill>
                  <a:srgbClr val="000000"/>
                </a:solidFill>
                <a:latin typeface="Arial"/>
                <a:ea typeface="Arial"/>
                <a:cs typeface="Arial"/>
                <a:sym typeface="Arial"/>
              </a:defRPr>
            </a:lvl9pPr>
          </a:lstStyle>
          <a:p/>
        </p:txBody>
      </p:sp>
      <p:sp>
        <p:nvSpPr>
          <p:cNvPr id="771" name="Google Shape;771;p83"/>
          <p:cNvSpPr txBox="1"/>
          <p:nvPr>
            <p:ph idx="1" type="body"/>
          </p:nvPr>
        </p:nvSpPr>
        <p:spPr>
          <a:xfrm>
            <a:off x="411480" y="880215"/>
            <a:ext cx="8321100" cy="308100"/>
          </a:xfrm>
          <a:prstGeom prst="rect">
            <a:avLst/>
          </a:prstGeom>
          <a:noFill/>
          <a:ln>
            <a:noFill/>
          </a:ln>
        </p:spPr>
        <p:txBody>
          <a:bodyPr anchorCtr="0" anchor="t" bIns="45700" lIns="0" spcFirstLastPara="1" rIns="91425" wrap="square" tIns="22850">
            <a:noAutofit/>
          </a:bodyPr>
          <a:lstStyle>
            <a:lvl1pPr indent="-228600" lvl="0" marL="457200" algn="l">
              <a:lnSpc>
                <a:spcPct val="100000"/>
              </a:lnSpc>
              <a:spcBef>
                <a:spcPts val="450"/>
              </a:spcBef>
              <a:spcAft>
                <a:spcPts val="0"/>
              </a:spcAft>
              <a:buSzPts val="2112"/>
              <a:buNone/>
              <a:defRPr b="0" i="0" sz="1650">
                <a:solidFill>
                  <a:schemeClr val="accent1"/>
                </a:solidFill>
                <a:latin typeface="Roboto"/>
                <a:ea typeface="Roboto"/>
                <a:cs typeface="Roboto"/>
                <a:sym typeface="Roboto"/>
              </a:defRPr>
            </a:lvl1pPr>
            <a:lvl2pPr indent="-228600" lvl="1" marL="914400" algn="l">
              <a:lnSpc>
                <a:spcPct val="100000"/>
              </a:lnSpc>
              <a:spcBef>
                <a:spcPts val="375"/>
              </a:spcBef>
              <a:spcAft>
                <a:spcPts val="0"/>
              </a:spcAft>
              <a:buSzPts val="2048"/>
              <a:buNone/>
              <a:defRPr sz="1600">
                <a:solidFill>
                  <a:schemeClr val="accent1"/>
                </a:solidFill>
              </a:defRPr>
            </a:lvl2pPr>
            <a:lvl3pPr indent="-228600" lvl="2" marL="1371600" algn="l">
              <a:lnSpc>
                <a:spcPct val="100000"/>
              </a:lnSpc>
              <a:spcBef>
                <a:spcPts val="300"/>
              </a:spcBef>
              <a:spcAft>
                <a:spcPts val="0"/>
              </a:spcAft>
              <a:buSzPts val="2048"/>
              <a:buNone/>
              <a:defRPr sz="1600">
                <a:solidFill>
                  <a:schemeClr val="accent1"/>
                </a:solidFill>
              </a:defRPr>
            </a:lvl3pPr>
            <a:lvl4pPr indent="-228600" lvl="3" marL="1828800" algn="l">
              <a:lnSpc>
                <a:spcPct val="100000"/>
              </a:lnSpc>
              <a:spcBef>
                <a:spcPts val="300"/>
              </a:spcBef>
              <a:spcAft>
                <a:spcPts val="0"/>
              </a:spcAft>
              <a:buSzPts val="2048"/>
              <a:buNone/>
              <a:defRPr sz="1600">
                <a:solidFill>
                  <a:schemeClr val="accent1"/>
                </a:solidFill>
              </a:defRPr>
            </a:lvl4pPr>
            <a:lvl5pPr indent="-228600" lvl="4" marL="2286000" algn="l">
              <a:lnSpc>
                <a:spcPct val="100000"/>
              </a:lnSpc>
              <a:spcBef>
                <a:spcPts val="300"/>
              </a:spcBef>
              <a:spcAft>
                <a:spcPts val="0"/>
              </a:spcAft>
              <a:buSzPts val="2048"/>
              <a:buNone/>
              <a:defRPr sz="1600">
                <a:solidFill>
                  <a:schemeClr val="accent1"/>
                </a:solidFill>
              </a:defRPr>
            </a:lvl5pPr>
            <a:lvl6pPr indent="-342900" lvl="5" marL="2743200" algn="l">
              <a:lnSpc>
                <a:spcPct val="100000"/>
              </a:lnSpc>
              <a:spcBef>
                <a:spcPts val="225"/>
              </a:spcBef>
              <a:spcAft>
                <a:spcPts val="0"/>
              </a:spcAft>
              <a:buClr>
                <a:schemeClr val="dk1"/>
              </a:buClr>
              <a:buSzPts val="1800"/>
              <a:buChar char="•"/>
              <a:defRPr/>
            </a:lvl6pPr>
            <a:lvl7pPr indent="-342900" lvl="6" marL="3200400" algn="l">
              <a:lnSpc>
                <a:spcPct val="100000"/>
              </a:lnSpc>
              <a:spcBef>
                <a:spcPts val="225"/>
              </a:spcBef>
              <a:spcAft>
                <a:spcPts val="0"/>
              </a:spcAft>
              <a:buClr>
                <a:schemeClr val="dk1"/>
              </a:buClr>
              <a:buSzPts val="1800"/>
              <a:buChar char="•"/>
              <a:defRPr/>
            </a:lvl7pPr>
            <a:lvl8pPr indent="-342900" lvl="7" marL="3657600" algn="l">
              <a:lnSpc>
                <a:spcPct val="100000"/>
              </a:lnSpc>
              <a:spcBef>
                <a:spcPts val="225"/>
              </a:spcBef>
              <a:spcAft>
                <a:spcPts val="0"/>
              </a:spcAft>
              <a:buClr>
                <a:schemeClr val="dk1"/>
              </a:buClr>
              <a:buSzPts val="1800"/>
              <a:buChar char="•"/>
              <a:defRPr/>
            </a:lvl8pPr>
            <a:lvl9pPr indent="-342900" lvl="8" marL="4114800" algn="l">
              <a:lnSpc>
                <a:spcPct val="100000"/>
              </a:lnSpc>
              <a:spcBef>
                <a:spcPts val="225"/>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1_Multi-use w/ Subtitle">
    <p:spTree>
      <p:nvGrpSpPr>
        <p:cNvPr id="772" name="Shape 772"/>
        <p:cNvGrpSpPr/>
        <p:nvPr/>
      </p:nvGrpSpPr>
      <p:grpSpPr>
        <a:xfrm>
          <a:off x="0" y="0"/>
          <a:ext cx="0" cy="0"/>
          <a:chOff x="0" y="0"/>
          <a:chExt cx="0" cy="0"/>
        </a:xfrm>
      </p:grpSpPr>
      <p:pic>
        <p:nvPicPr>
          <p:cNvPr id="773" name="Google Shape;773;p84"/>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774" name="Google Shape;774;p84"/>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75" name="Google Shape;775;p84"/>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6" name="Google Shape;776;p8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cxnSp>
        <p:nvCxnSpPr>
          <p:cNvPr id="777" name="Google Shape;777;p84"/>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778" name="Google Shape;778;p8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BFBFBF"/>
              </a:buClr>
              <a:buSzPts val="600"/>
              <a:buFont typeface="Roboto"/>
              <a:buNone/>
            </a:pPr>
            <a:r>
              <a:rPr b="0" i="0" lang="en" sz="600" u="none" cap="none" strike="noStrike">
                <a:solidFill>
                  <a:srgbClr val="BFBFBF"/>
                </a:solidFill>
                <a:latin typeface="Roboto"/>
                <a:ea typeface="Roboto"/>
                <a:cs typeface="Roboto"/>
                <a:sym typeface="Roboto"/>
              </a:rPr>
              <a:t>© 2020 Cloudera, Inc. All rights reserved.</a:t>
            </a:r>
            <a:endParaRPr b="0" i="0" sz="1013" u="none" cap="none" strike="noStrike">
              <a:solidFill>
                <a:schemeClr val="dk1"/>
              </a:solidFill>
              <a:latin typeface="Roboto"/>
              <a:ea typeface="Roboto"/>
              <a:cs typeface="Roboto"/>
              <a:sym typeface="Roboto"/>
            </a:endParaRPr>
          </a:p>
        </p:txBody>
      </p:sp>
      <p:sp>
        <p:nvSpPr>
          <p:cNvPr id="779" name="Google Shape;779;p8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BFBFBF"/>
              </a:buClr>
              <a:buSzPts val="600"/>
              <a:buFont typeface="Roboto"/>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780" name="Shape 780"/>
        <p:cNvGrpSpPr/>
        <p:nvPr/>
      </p:nvGrpSpPr>
      <p:grpSpPr>
        <a:xfrm>
          <a:off x="0" y="0"/>
          <a:ext cx="0" cy="0"/>
          <a:chOff x="0" y="0"/>
          <a:chExt cx="0" cy="0"/>
        </a:xfrm>
      </p:grpSpPr>
      <p:sp>
        <p:nvSpPr>
          <p:cNvPr id="781" name="Google Shape;781;p85"/>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2" name="Google Shape;782;p85"/>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lvl1pPr indent="-228600" lvl="0" marL="457200" algn="l">
              <a:lnSpc>
                <a:spcPct val="100000"/>
              </a:lnSpc>
              <a:spcBef>
                <a:spcPts val="450"/>
              </a:spcBef>
              <a:spcAft>
                <a:spcPts val="0"/>
              </a:spcAft>
              <a:buSzPts val="1280"/>
              <a:buNone/>
              <a:defRPr b="0" i="0" sz="1600">
                <a:solidFill>
                  <a:schemeClr val="accent2"/>
                </a:solidFill>
                <a:latin typeface="Roboto"/>
                <a:ea typeface="Roboto"/>
                <a:cs typeface="Roboto"/>
                <a:sym typeface="Roboto"/>
              </a:defRPr>
            </a:lvl1pPr>
            <a:lvl2pPr indent="-228600" lvl="1" marL="914400" algn="l">
              <a:lnSpc>
                <a:spcPct val="100000"/>
              </a:lnSpc>
              <a:spcBef>
                <a:spcPts val="375"/>
              </a:spcBef>
              <a:spcAft>
                <a:spcPts val="0"/>
              </a:spcAft>
              <a:buSzPts val="1280"/>
              <a:buNone/>
              <a:defRPr sz="1600">
                <a:solidFill>
                  <a:schemeClr val="accent1"/>
                </a:solidFill>
              </a:defRPr>
            </a:lvl2pPr>
            <a:lvl3pPr indent="-228600" lvl="2" marL="1371600" algn="l">
              <a:lnSpc>
                <a:spcPct val="100000"/>
              </a:lnSpc>
              <a:spcBef>
                <a:spcPts val="300"/>
              </a:spcBef>
              <a:spcAft>
                <a:spcPts val="0"/>
              </a:spcAft>
              <a:buSzPts val="1280"/>
              <a:buNone/>
              <a:defRPr sz="1600">
                <a:solidFill>
                  <a:schemeClr val="accent1"/>
                </a:solidFill>
              </a:defRPr>
            </a:lvl3pPr>
            <a:lvl4pPr indent="-228600" lvl="3" marL="1828800" algn="l">
              <a:lnSpc>
                <a:spcPct val="100000"/>
              </a:lnSpc>
              <a:spcBef>
                <a:spcPts val="300"/>
              </a:spcBef>
              <a:spcAft>
                <a:spcPts val="0"/>
              </a:spcAft>
              <a:buSzPts val="1280"/>
              <a:buNone/>
              <a:defRPr sz="1600">
                <a:solidFill>
                  <a:schemeClr val="accent1"/>
                </a:solidFill>
              </a:defRPr>
            </a:lvl4pPr>
            <a:lvl5pPr indent="-228600" lvl="4" marL="2286000" algn="l">
              <a:lnSpc>
                <a:spcPct val="100000"/>
              </a:lnSpc>
              <a:spcBef>
                <a:spcPts val="300"/>
              </a:spcBef>
              <a:spcAft>
                <a:spcPts val="0"/>
              </a:spcAft>
              <a:buSzPts val="1280"/>
              <a:buNone/>
              <a:defRPr sz="16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83" name="Google Shape;783;p85"/>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50"/>
              </a:spcBef>
              <a:spcAft>
                <a:spcPts val="0"/>
              </a:spcAft>
              <a:buClr>
                <a:srgbClr val="BFBFBF"/>
              </a:buClr>
              <a:buSzPts val="1440"/>
              <a:buChar char="•"/>
              <a:defRPr>
                <a:solidFill>
                  <a:srgbClr val="7F7F7F"/>
                </a:solidFill>
              </a:defRPr>
            </a:lvl1pPr>
            <a:lvl2pPr indent="-320040" lvl="1" marL="914400" algn="l">
              <a:lnSpc>
                <a:spcPct val="100000"/>
              </a:lnSpc>
              <a:spcBef>
                <a:spcPts val="375"/>
              </a:spcBef>
              <a:spcAft>
                <a:spcPts val="0"/>
              </a:spcAft>
              <a:buClr>
                <a:srgbClr val="BFBFBF"/>
              </a:buClr>
              <a:buSzPts val="1440"/>
              <a:buFont typeface="Noto Sans Symbols"/>
              <a:buChar char="●"/>
              <a:defRPr sz="1800">
                <a:solidFill>
                  <a:srgbClr val="7F7F7F"/>
                </a:solidFill>
              </a:defRPr>
            </a:lvl2pPr>
            <a:lvl3pPr indent="-320039" lvl="2" marL="1371600" algn="l">
              <a:lnSpc>
                <a:spcPct val="100000"/>
              </a:lnSpc>
              <a:spcBef>
                <a:spcPts val="300"/>
              </a:spcBef>
              <a:spcAft>
                <a:spcPts val="0"/>
              </a:spcAft>
              <a:buClr>
                <a:srgbClr val="BFBFBF"/>
              </a:buClr>
              <a:buSzPts val="1440"/>
              <a:buChar char="•"/>
              <a:defRPr sz="1800">
                <a:solidFill>
                  <a:srgbClr val="7F7F7F"/>
                </a:solidFill>
              </a:defRPr>
            </a:lvl3pPr>
            <a:lvl4pPr indent="-320039" lvl="3" marL="1828800" algn="l">
              <a:lnSpc>
                <a:spcPct val="100000"/>
              </a:lnSpc>
              <a:spcBef>
                <a:spcPts val="300"/>
              </a:spcBef>
              <a:spcAft>
                <a:spcPts val="0"/>
              </a:spcAft>
              <a:buClr>
                <a:srgbClr val="BFBFBF"/>
              </a:buClr>
              <a:buSzPts val="1440"/>
              <a:buFont typeface="Noto Sans Symbols"/>
              <a:buChar char="●"/>
              <a:defRPr sz="1800">
                <a:solidFill>
                  <a:srgbClr val="7F7F7F"/>
                </a:solidFill>
              </a:defRPr>
            </a:lvl4pPr>
            <a:lvl5pPr indent="-320039" lvl="4" marL="2286000" algn="l">
              <a:lnSpc>
                <a:spcPct val="100000"/>
              </a:lnSpc>
              <a:spcBef>
                <a:spcPts val="300"/>
              </a:spcBef>
              <a:spcAft>
                <a:spcPts val="0"/>
              </a:spcAft>
              <a:buClr>
                <a:srgbClr val="BFBFBF"/>
              </a:buClr>
              <a:buSzPts val="1440"/>
              <a:buChar char="•"/>
              <a:defRPr sz="1800">
                <a:solidFill>
                  <a:srgbClr val="7F7F7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84" name="Google Shape;784;p85"/>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785" name="Google Shape;785;p85"/>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786" name="Google Shape;786;p85"/>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787" name="Google Shape;787;p8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theme" Target="../theme/theme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74.xml"/><Relationship Id="rId20" Type="http://schemas.openxmlformats.org/officeDocument/2006/relationships/slideLayout" Target="../slideLayouts/slideLayout54.xml"/><Relationship Id="rId42" Type="http://schemas.openxmlformats.org/officeDocument/2006/relationships/slideLayout" Target="../slideLayouts/slideLayout76.xml"/><Relationship Id="rId41" Type="http://schemas.openxmlformats.org/officeDocument/2006/relationships/slideLayout" Target="../slideLayouts/slideLayout75.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43" Type="http://schemas.openxmlformats.org/officeDocument/2006/relationships/theme" Target="../theme/theme6.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8" Type="http://schemas.openxmlformats.org/officeDocument/2006/relationships/slideLayout" Target="../slideLayouts/slideLayout62.xml"/><Relationship Id="rId27" Type="http://schemas.openxmlformats.org/officeDocument/2006/relationships/slideLayout" Target="../slideLayouts/slideLayout6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29" Type="http://schemas.openxmlformats.org/officeDocument/2006/relationships/slideLayout" Target="../slideLayouts/slideLayout63.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1" Type="http://schemas.openxmlformats.org/officeDocument/2006/relationships/slideLayout" Target="../slideLayouts/slideLayout65.xml"/><Relationship Id="rId30" Type="http://schemas.openxmlformats.org/officeDocument/2006/relationships/slideLayout" Target="../slideLayouts/slideLayout64.xml"/><Relationship Id="rId11" Type="http://schemas.openxmlformats.org/officeDocument/2006/relationships/slideLayout" Target="../slideLayouts/slideLayout45.xml"/><Relationship Id="rId33" Type="http://schemas.openxmlformats.org/officeDocument/2006/relationships/slideLayout" Target="../slideLayouts/slideLayout67.xml"/><Relationship Id="rId10" Type="http://schemas.openxmlformats.org/officeDocument/2006/relationships/slideLayout" Target="../slideLayouts/slideLayout44.xml"/><Relationship Id="rId32" Type="http://schemas.openxmlformats.org/officeDocument/2006/relationships/slideLayout" Target="../slideLayouts/slideLayout66.xml"/><Relationship Id="rId13" Type="http://schemas.openxmlformats.org/officeDocument/2006/relationships/slideLayout" Target="../slideLayouts/slideLayout47.xml"/><Relationship Id="rId35" Type="http://schemas.openxmlformats.org/officeDocument/2006/relationships/slideLayout" Target="../slideLayouts/slideLayout69.xml"/><Relationship Id="rId12" Type="http://schemas.openxmlformats.org/officeDocument/2006/relationships/slideLayout" Target="../slideLayouts/slideLayout46.xml"/><Relationship Id="rId34" Type="http://schemas.openxmlformats.org/officeDocument/2006/relationships/slideLayout" Target="../slideLayouts/slideLayout68.xml"/><Relationship Id="rId15" Type="http://schemas.openxmlformats.org/officeDocument/2006/relationships/slideLayout" Target="../slideLayouts/slideLayout49.xml"/><Relationship Id="rId37" Type="http://schemas.openxmlformats.org/officeDocument/2006/relationships/slideLayout" Target="../slideLayouts/slideLayout71.xml"/><Relationship Id="rId14" Type="http://schemas.openxmlformats.org/officeDocument/2006/relationships/slideLayout" Target="../slideLayouts/slideLayout48.xml"/><Relationship Id="rId36" Type="http://schemas.openxmlformats.org/officeDocument/2006/relationships/slideLayout" Target="../slideLayouts/slideLayout70.xml"/><Relationship Id="rId17" Type="http://schemas.openxmlformats.org/officeDocument/2006/relationships/slideLayout" Target="../slideLayouts/slideLayout51.xml"/><Relationship Id="rId39" Type="http://schemas.openxmlformats.org/officeDocument/2006/relationships/slideLayout" Target="../slideLayouts/slideLayout73.xml"/><Relationship Id="rId16" Type="http://schemas.openxmlformats.org/officeDocument/2006/relationships/slideLayout" Target="../slideLayouts/slideLayout50.xml"/><Relationship Id="rId38" Type="http://schemas.openxmlformats.org/officeDocument/2006/relationships/slideLayout" Target="../slideLayouts/slideLayout72.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11" Type="http://schemas.openxmlformats.org/officeDocument/2006/relationships/theme" Target="../theme/theme3.xml"/><Relationship Id="rId10"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3" Type="http://schemas.openxmlformats.org/officeDocument/2006/relationships/slideLayout" Target="../slideLayouts/slideLayout106.xml"/><Relationship Id="rId12" Type="http://schemas.openxmlformats.org/officeDocument/2006/relationships/slideLayout" Target="../slideLayouts/slideLayout105.xml"/><Relationship Id="rId15" Type="http://schemas.openxmlformats.org/officeDocument/2006/relationships/slideLayout" Target="../slideLayouts/slideLayout108.xml"/><Relationship Id="rId14" Type="http://schemas.openxmlformats.org/officeDocument/2006/relationships/slideLayout" Target="../slideLayouts/slideLayout107.xml"/><Relationship Id="rId17" Type="http://schemas.openxmlformats.org/officeDocument/2006/relationships/slideLayout" Target="../slideLayouts/slideLayout110.xml"/><Relationship Id="rId16" Type="http://schemas.openxmlformats.org/officeDocument/2006/relationships/slideLayout" Target="../slideLayouts/slideLayout109.xml"/><Relationship Id="rId19" Type="http://schemas.openxmlformats.org/officeDocument/2006/relationships/theme" Target="../theme/theme2.xml"/><Relationship Id="rId18"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45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1pPr>
            <a:lvl2pPr indent="-342900" lvl="1" marL="914400" marR="0" rtl="0" algn="l">
              <a:lnSpc>
                <a:spcPct val="100000"/>
              </a:lnSpc>
              <a:spcBef>
                <a:spcPts val="375"/>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2pPr>
            <a:lvl3pPr indent="-342900" lvl="2" marL="1371600" marR="0" rtl="0" algn="l">
              <a:lnSpc>
                <a:spcPct val="100000"/>
              </a:lnSpc>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3pPr>
            <a:lvl4pPr indent="-342900" lvl="3" marL="1828800" marR="0" rtl="0" algn="l">
              <a:lnSpc>
                <a:spcPct val="100000"/>
              </a:lnSpc>
              <a:spcBef>
                <a:spcPts val="300"/>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4pPr>
            <a:lvl5pPr indent="-342900" lvl="4" marL="2286000" marR="0" rtl="0" algn="l">
              <a:lnSpc>
                <a:spcPct val="100000"/>
              </a:lnSpc>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5pPr>
            <a:lvl6pPr indent="-342900" lvl="5" marL="27432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3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20040" lvl="0" marL="457200" marR="0" rtl="0" algn="l">
              <a:lnSpc>
                <a:spcPct val="100000"/>
              </a:lnSpc>
              <a:spcBef>
                <a:spcPts val="45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1pPr>
            <a:lvl2pPr indent="-320040" lvl="1" marL="914400" marR="0" rtl="0" algn="l">
              <a:lnSpc>
                <a:spcPct val="100000"/>
              </a:lnSpc>
              <a:spcBef>
                <a:spcPts val="375"/>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2pPr>
            <a:lvl3pPr indent="-320039" lvl="2" marL="13716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3pPr>
            <a:lvl4pPr indent="-320039" lvl="3" marL="18288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4pPr>
            <a:lvl5pPr indent="-320039" lvl="4" marL="22860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C44"/>
        </a:solidFill>
      </p:bgPr>
    </p:bg>
    <p:spTree>
      <p:nvGrpSpPr>
        <p:cNvPr id="245" name="Shape 245"/>
        <p:cNvGrpSpPr/>
        <p:nvPr/>
      </p:nvGrpSpPr>
      <p:grpSpPr>
        <a:xfrm>
          <a:off x="0" y="0"/>
          <a:ext cx="0" cy="0"/>
          <a:chOff x="0" y="0"/>
          <a:chExt cx="0" cy="0"/>
        </a:xfrm>
      </p:grpSpPr>
      <p:sp>
        <p:nvSpPr>
          <p:cNvPr id="246" name="Google Shape;246;p35"/>
          <p:cNvSpPr txBox="1"/>
          <p:nvPr>
            <p:ph idx="1" type="body"/>
          </p:nvPr>
        </p:nvSpPr>
        <p:spPr>
          <a:xfrm>
            <a:off x="628650" y="1369219"/>
            <a:ext cx="7886700" cy="32598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450"/>
              </a:spcBef>
              <a:spcAft>
                <a:spcPts val="0"/>
              </a:spcAft>
              <a:buClr>
                <a:schemeClr val="lt1"/>
              </a:buClr>
              <a:buSzPts val="1400"/>
              <a:buFont typeface="Roboto"/>
              <a:buChar char="•"/>
              <a:defRPr b="0" i="0" sz="1800" u="none" cap="none" strike="noStrike">
                <a:solidFill>
                  <a:srgbClr val="D8D8D8"/>
                </a:solidFill>
                <a:latin typeface="Roboto"/>
                <a:ea typeface="Roboto"/>
                <a:cs typeface="Roboto"/>
                <a:sym typeface="Roboto"/>
              </a:defRPr>
            </a:lvl1pPr>
            <a:lvl2pPr indent="-317500" lvl="1" marL="914400" marR="0" rtl="0" algn="l">
              <a:lnSpc>
                <a:spcPct val="100000"/>
              </a:lnSpc>
              <a:spcBef>
                <a:spcPts val="375"/>
              </a:spcBef>
              <a:spcAft>
                <a:spcPts val="0"/>
              </a:spcAft>
              <a:buClr>
                <a:schemeClr val="lt1"/>
              </a:buClr>
              <a:buSzPts val="1400"/>
              <a:buFont typeface="Roboto"/>
              <a:buChar char="–"/>
              <a:defRPr b="0" i="0" sz="1800" u="none" cap="none" strike="noStrike">
                <a:solidFill>
                  <a:srgbClr val="D8D8D8"/>
                </a:solidFill>
                <a:latin typeface="Roboto"/>
                <a:ea typeface="Roboto"/>
                <a:cs typeface="Roboto"/>
                <a:sym typeface="Roboto"/>
              </a:defRPr>
            </a:lvl2pPr>
            <a:lvl3pPr indent="-317500" lvl="2" marL="1371600" marR="0" rtl="0" algn="l">
              <a:lnSpc>
                <a:spcPct val="100000"/>
              </a:lnSpc>
              <a:spcBef>
                <a:spcPts val="300"/>
              </a:spcBef>
              <a:spcAft>
                <a:spcPts val="0"/>
              </a:spcAft>
              <a:buClr>
                <a:schemeClr val="lt1"/>
              </a:buClr>
              <a:buSzPts val="1400"/>
              <a:buFont typeface="Roboto"/>
              <a:buChar char="•"/>
              <a:defRPr b="0" i="0" sz="1800" u="none" cap="none" strike="noStrike">
                <a:solidFill>
                  <a:srgbClr val="D8D8D8"/>
                </a:solidFill>
                <a:latin typeface="Roboto"/>
                <a:ea typeface="Roboto"/>
                <a:cs typeface="Roboto"/>
                <a:sym typeface="Roboto"/>
              </a:defRPr>
            </a:lvl3pPr>
            <a:lvl4pPr indent="-317500" lvl="3" marL="1828800" marR="0" rtl="0" algn="l">
              <a:lnSpc>
                <a:spcPct val="100000"/>
              </a:lnSpc>
              <a:spcBef>
                <a:spcPts val="300"/>
              </a:spcBef>
              <a:spcAft>
                <a:spcPts val="0"/>
              </a:spcAft>
              <a:buClr>
                <a:schemeClr val="lt1"/>
              </a:buClr>
              <a:buSzPts val="1400"/>
              <a:buFont typeface="Roboto"/>
              <a:buChar char="–"/>
              <a:defRPr b="0" i="0" sz="1800" u="none" cap="none" strike="noStrike">
                <a:solidFill>
                  <a:srgbClr val="D8D8D8"/>
                </a:solidFill>
                <a:latin typeface="Roboto"/>
                <a:ea typeface="Roboto"/>
                <a:cs typeface="Roboto"/>
                <a:sym typeface="Roboto"/>
              </a:defRPr>
            </a:lvl4pPr>
            <a:lvl5pPr indent="-317500" lvl="4" marL="2286000" marR="0" rtl="0" algn="l">
              <a:lnSpc>
                <a:spcPct val="100000"/>
              </a:lnSpc>
              <a:spcBef>
                <a:spcPts val="300"/>
              </a:spcBef>
              <a:spcAft>
                <a:spcPts val="0"/>
              </a:spcAft>
              <a:buClr>
                <a:schemeClr val="lt1"/>
              </a:buClr>
              <a:buSzPts val="1400"/>
              <a:buFont typeface="Roboto"/>
              <a:buChar char="•"/>
              <a:defRPr b="0" i="0" sz="1800" u="none" cap="none" strike="noStrike">
                <a:solidFill>
                  <a:srgbClr val="D8D8D8"/>
                </a:solidFill>
                <a:latin typeface="Roboto"/>
                <a:ea typeface="Roboto"/>
                <a:cs typeface="Roboto"/>
                <a:sym typeface="Roboto"/>
              </a:defRPr>
            </a:lvl5pPr>
            <a:lvl6pPr indent="-317500" lvl="5" marL="2743200" marR="0" rtl="0" algn="l">
              <a:lnSpc>
                <a:spcPct val="100000"/>
              </a:lnSpc>
              <a:spcBef>
                <a:spcPts val="300"/>
              </a:spcBef>
              <a:spcAft>
                <a:spcPts val="0"/>
              </a:spcAft>
              <a:buClr>
                <a:srgbClr val="D8D8D8"/>
              </a:buClr>
              <a:buSzPts val="1400"/>
              <a:buFont typeface="Roboto"/>
              <a:buChar char="–"/>
              <a:defRPr b="0" i="0" sz="1800" u="none" cap="none" strike="noStrike">
                <a:solidFill>
                  <a:srgbClr val="D8D8D8"/>
                </a:solidFill>
                <a:latin typeface="Roboto"/>
                <a:ea typeface="Roboto"/>
                <a:cs typeface="Roboto"/>
                <a:sym typeface="Roboto"/>
              </a:defRPr>
            </a:lvl6pPr>
            <a:lvl7pPr indent="-317500" lvl="6" marL="3200400" marR="0" rtl="0" algn="l">
              <a:lnSpc>
                <a:spcPct val="100000"/>
              </a:lnSpc>
              <a:spcBef>
                <a:spcPts val="300"/>
              </a:spcBef>
              <a:spcAft>
                <a:spcPts val="0"/>
              </a:spcAft>
              <a:buClr>
                <a:srgbClr val="D8D8D8"/>
              </a:buClr>
              <a:buSzPts val="1400"/>
              <a:buFont typeface="Roboto"/>
              <a:buChar char="•"/>
              <a:defRPr b="0" i="0" sz="1800" u="none" cap="none" strike="noStrike">
                <a:solidFill>
                  <a:srgbClr val="D8D8D8"/>
                </a:solidFill>
                <a:latin typeface="Roboto"/>
                <a:ea typeface="Roboto"/>
                <a:cs typeface="Roboto"/>
                <a:sym typeface="Roboto"/>
              </a:defRPr>
            </a:lvl7pPr>
            <a:lvl8pPr indent="-317500" lvl="7" marL="3657600" marR="0" rtl="0" algn="l">
              <a:lnSpc>
                <a:spcPct val="100000"/>
              </a:lnSpc>
              <a:spcBef>
                <a:spcPts val="300"/>
              </a:spcBef>
              <a:spcAft>
                <a:spcPts val="0"/>
              </a:spcAft>
              <a:buClr>
                <a:srgbClr val="D8D8D8"/>
              </a:buClr>
              <a:buSzPts val="1400"/>
              <a:buFont typeface="Roboto"/>
              <a:buChar char="•"/>
              <a:defRPr b="0" i="0" sz="1800" u="none" cap="none" strike="noStrike">
                <a:solidFill>
                  <a:srgbClr val="D8D8D8"/>
                </a:solidFill>
                <a:latin typeface="Roboto"/>
                <a:ea typeface="Roboto"/>
                <a:cs typeface="Roboto"/>
                <a:sym typeface="Roboto"/>
              </a:defRPr>
            </a:lvl8pPr>
            <a:lvl9pPr indent="-317500" lvl="8" marL="4114800" marR="0" rtl="0" algn="l">
              <a:lnSpc>
                <a:spcPct val="100000"/>
              </a:lnSpc>
              <a:spcBef>
                <a:spcPts val="300"/>
              </a:spcBef>
              <a:spcAft>
                <a:spcPts val="0"/>
              </a:spcAft>
              <a:buClr>
                <a:srgbClr val="D8D8D8"/>
              </a:buClr>
              <a:buSzPts val="1400"/>
              <a:buFont typeface="Roboto"/>
              <a:buChar char="•"/>
              <a:defRPr b="0" i="0" sz="1800" u="none" cap="none" strike="noStrike">
                <a:solidFill>
                  <a:srgbClr val="D8D8D8"/>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 id="2147483726" r:id="rId4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pos="5496">
          <p15:clr>
            <a:srgbClr val="9FCC3B"/>
          </p15:clr>
        </p15:guide>
        <p15:guide id="3" orient="horz" pos="2916">
          <p15:clr>
            <a:srgbClr val="9FCC3B"/>
          </p15:clr>
        </p15:guide>
        <p15:guide id="4" pos="2880">
          <p15:clr>
            <a:srgbClr val="F26B43"/>
          </p15:clr>
        </p15:guide>
        <p15:guide id="5" orient="horz" pos="16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0" name="Shape 610"/>
        <p:cNvGrpSpPr/>
        <p:nvPr/>
      </p:nvGrpSpPr>
      <p:grpSpPr>
        <a:xfrm>
          <a:off x="0" y="0"/>
          <a:ext cx="0" cy="0"/>
          <a:chOff x="0" y="0"/>
          <a:chExt cx="0" cy="0"/>
        </a:xfrm>
      </p:grpSpPr>
      <p:sp>
        <p:nvSpPr>
          <p:cNvPr id="611" name="Google Shape;611;gca16f75f38_0_107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45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1pPr>
            <a:lvl2pPr indent="-342900" lvl="1" marL="914400" marR="0" rtl="0" algn="l">
              <a:lnSpc>
                <a:spcPct val="100000"/>
              </a:lnSpc>
              <a:spcBef>
                <a:spcPts val="375"/>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2pPr>
            <a:lvl3pPr indent="-342900" lvl="2" marL="1371600" marR="0" rtl="0" algn="l">
              <a:lnSpc>
                <a:spcPct val="100000"/>
              </a:lnSpc>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3pPr>
            <a:lvl4pPr indent="-342900" lvl="3" marL="1828800" marR="0" rtl="0" algn="l">
              <a:lnSpc>
                <a:spcPct val="100000"/>
              </a:lnSpc>
              <a:spcBef>
                <a:spcPts val="300"/>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4pPr>
            <a:lvl5pPr indent="-342900" lvl="4" marL="2286000" marR="0" rtl="0" algn="l">
              <a:lnSpc>
                <a:spcPct val="100000"/>
              </a:lnSpc>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5pPr>
            <a:lvl6pPr indent="-342900" lvl="5" marL="27432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7" name="Shape 687"/>
        <p:cNvGrpSpPr/>
        <p:nvPr/>
      </p:nvGrpSpPr>
      <p:grpSpPr>
        <a:xfrm>
          <a:off x="0" y="0"/>
          <a:ext cx="0" cy="0"/>
          <a:chOff x="0" y="0"/>
          <a:chExt cx="0" cy="0"/>
        </a:xfrm>
      </p:grpSpPr>
      <p:sp>
        <p:nvSpPr>
          <p:cNvPr id="688" name="Google Shape;688;p42"/>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45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1pPr>
            <a:lvl2pPr indent="-342900" lvl="1" marL="914400" marR="0" rtl="0" algn="l">
              <a:lnSpc>
                <a:spcPct val="100000"/>
              </a:lnSpc>
              <a:spcBef>
                <a:spcPts val="375"/>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2pPr>
            <a:lvl3pPr indent="-342900" lvl="2" marL="1371600" marR="0" rtl="0" algn="l">
              <a:lnSpc>
                <a:spcPct val="100000"/>
              </a:lnSpc>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3pPr>
            <a:lvl4pPr indent="-342900" lvl="3" marL="1828800" marR="0" rtl="0" algn="l">
              <a:lnSpc>
                <a:spcPct val="100000"/>
              </a:lnSpc>
              <a:spcBef>
                <a:spcPts val="300"/>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4pPr>
            <a:lvl5pPr indent="-342900" lvl="4" marL="2286000" marR="0" rtl="0" algn="l">
              <a:lnSpc>
                <a:spcPct val="100000"/>
              </a:lnSpc>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5pPr>
            <a:lvl6pPr indent="-342900" lvl="5" marL="27432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1" name="Shape 741"/>
        <p:cNvGrpSpPr/>
        <p:nvPr/>
      </p:nvGrpSpPr>
      <p:grpSpPr>
        <a:xfrm>
          <a:off x="0" y="0"/>
          <a:ext cx="0" cy="0"/>
          <a:chOff x="0" y="0"/>
          <a:chExt cx="0" cy="0"/>
        </a:xfrm>
      </p:grpSpPr>
      <p:sp>
        <p:nvSpPr>
          <p:cNvPr id="742" name="Google Shape;742;p4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20040" lvl="0" marL="457200" marR="0" rtl="0" algn="l">
              <a:lnSpc>
                <a:spcPct val="100000"/>
              </a:lnSpc>
              <a:spcBef>
                <a:spcPts val="45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1pPr>
            <a:lvl2pPr indent="-320040" lvl="1" marL="914400" marR="0" rtl="0" algn="l">
              <a:lnSpc>
                <a:spcPct val="100000"/>
              </a:lnSpc>
              <a:spcBef>
                <a:spcPts val="375"/>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2pPr>
            <a:lvl3pPr indent="-320039" lvl="2" marL="13716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3pPr>
            <a:lvl4pPr indent="-320039" lvl="3" marL="18288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4pPr>
            <a:lvl5pPr indent="-320039" lvl="4" marL="2286000" marR="0" rtl="0" algn="l">
              <a:lnSpc>
                <a:spcPct val="100000"/>
              </a:lnSpc>
              <a:spcBef>
                <a:spcPts val="300"/>
              </a:spcBef>
              <a:spcAft>
                <a:spcPts val="0"/>
              </a:spcAft>
              <a:buClr>
                <a:srgbClr val="BFBFBF"/>
              </a:buClr>
              <a:buSzPts val="1440"/>
              <a:buFont typeface="Arial"/>
              <a:buChar char="•"/>
              <a:defRPr b="0" i="0" sz="1800" u="none" cap="none" strike="noStrike">
                <a:solidFill>
                  <a:srgbClr val="7F7F7F"/>
                </a:solidFill>
                <a:latin typeface="Roboto"/>
                <a:ea typeface="Roboto"/>
                <a:cs typeface="Roboto"/>
                <a:sym typeface="Roboto"/>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29.png"/><Relationship Id="rId5" Type="http://schemas.openxmlformats.org/officeDocument/2006/relationships/image" Target="../media/image39.png"/><Relationship Id="rId6" Type="http://schemas.openxmlformats.org/officeDocument/2006/relationships/image" Target="../media/image35.png"/><Relationship Id="rId7" Type="http://schemas.openxmlformats.org/officeDocument/2006/relationships/image" Target="../media/image40.png"/><Relationship Id="rId8"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43.png"/><Relationship Id="rId7"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image" Target="../media/image61.png"/><Relationship Id="rId8"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image" Target="../media/image56.png"/><Relationship Id="rId7" Type="http://schemas.openxmlformats.org/officeDocument/2006/relationships/image" Target="../media/image60.png"/><Relationship Id="rId8" Type="http://schemas.openxmlformats.org/officeDocument/2006/relationships/image" Target="../media/image57.png"/><Relationship Id="rId10"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64.png"/><Relationship Id="rId9" Type="http://schemas.openxmlformats.org/officeDocument/2006/relationships/image" Target="../media/image68.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9.png"/><Relationship Id="rId8" Type="http://schemas.openxmlformats.org/officeDocument/2006/relationships/image" Target="../media/image67.png"/><Relationship Id="rId11" Type="http://schemas.openxmlformats.org/officeDocument/2006/relationships/image" Target="../media/image63.png"/><Relationship Id="rId10" Type="http://schemas.openxmlformats.org/officeDocument/2006/relationships/image" Target="../media/image58.png"/><Relationship Id="rId13" Type="http://schemas.openxmlformats.org/officeDocument/2006/relationships/image" Target="../media/image66.png"/><Relationship Id="rId12" Type="http://schemas.openxmlformats.org/officeDocument/2006/relationships/image" Target="../media/image62.png"/><Relationship Id="rId15" Type="http://schemas.openxmlformats.org/officeDocument/2006/relationships/image" Target="../media/image65.png"/><Relationship Id="rId14" Type="http://schemas.openxmlformats.org/officeDocument/2006/relationships/image" Target="../media/image77.png"/><Relationship Id="rId17" Type="http://schemas.openxmlformats.org/officeDocument/2006/relationships/image" Target="../media/image70.png"/><Relationship Id="rId16" Type="http://schemas.openxmlformats.org/officeDocument/2006/relationships/image" Target="../media/image71.png"/><Relationship Id="rId19" Type="http://schemas.openxmlformats.org/officeDocument/2006/relationships/image" Target="../media/image81.png"/><Relationship Id="rId18"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trycdp.com/lease/credentials/efa5235244cd9ac6e9bce8eed6a5f675524a9f2c0af6973e4b3673b8fb17c70e" TargetMode="External"/><Relationship Id="rId4" Type="http://schemas.openxmlformats.org/officeDocument/2006/relationships/hyperlink" Target="mailto:adash@cloudera.com" TargetMode="External"/><Relationship Id="rId5" Type="http://schemas.openxmlformats.org/officeDocument/2006/relationships/hyperlink" Target="mailto:adash@cloudera.com" TargetMode="External"/><Relationship Id="rId6"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image" Target="../media/image76.png"/><Relationship Id="rId4" Type="http://schemas.openxmlformats.org/officeDocument/2006/relationships/image" Target="../media/image74.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 Id="rId3" Type="http://schemas.openxmlformats.org/officeDocument/2006/relationships/image" Target="../media/image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8.png"/><Relationship Id="rId6" Type="http://schemas.openxmlformats.org/officeDocument/2006/relationships/image" Target="../media/image80.png"/><Relationship Id="rId7" Type="http://schemas.openxmlformats.org/officeDocument/2006/relationships/image" Target="../media/image8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4.xml"/><Relationship Id="rId3" Type="http://schemas.openxmlformats.org/officeDocument/2006/relationships/image" Target="../media/image82.png"/><Relationship Id="rId4" Type="http://schemas.openxmlformats.org/officeDocument/2006/relationships/image" Target="../media/image84.png"/><Relationship Id="rId9" Type="http://schemas.openxmlformats.org/officeDocument/2006/relationships/image" Target="../media/image87.png"/><Relationship Id="rId5" Type="http://schemas.openxmlformats.org/officeDocument/2006/relationships/image" Target="../media/image83.png"/><Relationship Id="rId6" Type="http://schemas.openxmlformats.org/officeDocument/2006/relationships/image" Target="../media/image85.png"/><Relationship Id="rId7" Type="http://schemas.openxmlformats.org/officeDocument/2006/relationships/image" Target="../media/image89.png"/><Relationship Id="rId8" Type="http://schemas.openxmlformats.org/officeDocument/2006/relationships/image" Target="../media/image91.png"/><Relationship Id="rId11" Type="http://schemas.openxmlformats.org/officeDocument/2006/relationships/image" Target="../media/image95.png"/><Relationship Id="rId10" Type="http://schemas.openxmlformats.org/officeDocument/2006/relationships/image" Target="../media/image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5.xml"/><Relationship Id="rId3" Type="http://schemas.openxmlformats.org/officeDocument/2006/relationships/image" Target="../media/image103.png"/><Relationship Id="rId4" Type="http://schemas.openxmlformats.org/officeDocument/2006/relationships/image" Target="../media/image93.png"/><Relationship Id="rId9" Type="http://schemas.openxmlformats.org/officeDocument/2006/relationships/image" Target="../media/image97.png"/><Relationship Id="rId5" Type="http://schemas.openxmlformats.org/officeDocument/2006/relationships/image" Target="../media/image92.png"/><Relationship Id="rId6" Type="http://schemas.openxmlformats.org/officeDocument/2006/relationships/image" Target="../media/image96.png"/><Relationship Id="rId7" Type="http://schemas.openxmlformats.org/officeDocument/2006/relationships/image" Target="../media/image94.png"/><Relationship Id="rId8" Type="http://schemas.openxmlformats.org/officeDocument/2006/relationships/image" Target="../media/image101.png"/><Relationship Id="rId11" Type="http://schemas.openxmlformats.org/officeDocument/2006/relationships/image" Target="../media/image99.png"/><Relationship Id="rId10" Type="http://schemas.openxmlformats.org/officeDocument/2006/relationships/image" Target="../media/image100.png"/><Relationship Id="rId13" Type="http://schemas.openxmlformats.org/officeDocument/2006/relationships/image" Target="../media/image102.png"/><Relationship Id="rId12" Type="http://schemas.openxmlformats.org/officeDocument/2006/relationships/image" Target="../media/image98.png"/><Relationship Id="rId14" Type="http://schemas.openxmlformats.org/officeDocument/2006/relationships/image" Target="../media/image9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6.xml"/><Relationship Id="rId3" Type="http://schemas.openxmlformats.org/officeDocument/2006/relationships/hyperlink" Target="https://github.com/pwate/cdptestdrive/blob/main/Data_Catalog.pdf" TargetMode="External"/><Relationship Id="rId4" Type="http://schemas.openxmlformats.org/officeDocument/2006/relationships/hyperlink" Target="https://github.com/pwate/cdptestdriv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docs.google.com/forms/d/e/1FAIpQLSejRjLjbDzjSMHjJ5JKgr55tLf3rWFmGmsNMxMWivZVAOjtmA/viewform?usp=sf_link" TargetMode="External"/><Relationship Id="rId4" Type="http://schemas.openxmlformats.org/officeDocument/2006/relationships/hyperlink" Target="https://www.cloudera.com/campaign/try-cdp-public-cloud.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hyperlink" Target="https://www.statista.com/statistics/871513/worldwide-data-create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gca1ae15951_2_0"/>
          <p:cNvSpPr txBox="1"/>
          <p:nvPr>
            <p:ph type="title"/>
          </p:nvPr>
        </p:nvSpPr>
        <p:spPr>
          <a:xfrm>
            <a:off x="594360" y="1152525"/>
            <a:ext cx="6035100" cy="1036200"/>
          </a:xfrm>
          <a:prstGeom prst="rect">
            <a:avLst/>
          </a:prstGeom>
          <a:noFill/>
          <a:ln>
            <a:noFill/>
          </a:ln>
        </p:spPr>
        <p:txBody>
          <a:bodyPr anchorCtr="0" anchor="b" bIns="45700" lIns="0" spcFirstLastPara="1" rIns="91425" wrap="square" tIns="45700">
            <a:noAutofit/>
          </a:bodyPr>
          <a:lstStyle/>
          <a:p>
            <a:pPr indent="0" lvl="0" marL="0" marR="0" rtl="0" algn="l">
              <a:lnSpc>
                <a:spcPct val="80000"/>
              </a:lnSpc>
              <a:spcBef>
                <a:spcPts val="0"/>
              </a:spcBef>
              <a:spcAft>
                <a:spcPts val="0"/>
              </a:spcAft>
              <a:buClr>
                <a:schemeClr val="dk1"/>
              </a:buClr>
              <a:buSzPts val="3400"/>
              <a:buFont typeface="Lato"/>
              <a:buNone/>
            </a:pPr>
            <a:r>
              <a:rPr lang="en"/>
              <a:t>CLOUDERA DATA PLATFORM Test Drive Workshop</a:t>
            </a:r>
            <a:endParaRPr/>
          </a:p>
        </p:txBody>
      </p:sp>
      <p:sp>
        <p:nvSpPr>
          <p:cNvPr id="892" name="Google Shape;892;gca1ae15951_2_0"/>
          <p:cNvSpPr txBox="1"/>
          <p:nvPr>
            <p:ph idx="1" type="body"/>
          </p:nvPr>
        </p:nvSpPr>
        <p:spPr>
          <a:xfrm>
            <a:off x="594350" y="2194515"/>
            <a:ext cx="6035100" cy="1255800"/>
          </a:xfrm>
          <a:prstGeom prst="rect">
            <a:avLst/>
          </a:prstGeom>
          <a:noFill/>
          <a:ln>
            <a:noFill/>
          </a:ln>
        </p:spPr>
        <p:txBody>
          <a:bodyPr anchorCtr="0" anchor="t" bIns="45700" lIns="0" spcFirstLastPara="1" rIns="91425" wrap="square" tIns="22850">
            <a:noAutofit/>
          </a:bodyPr>
          <a:lstStyle/>
          <a:p>
            <a:pPr indent="0" lvl="0" marL="0" rtl="0" algn="l">
              <a:lnSpc>
                <a:spcPct val="100000"/>
              </a:lnSpc>
              <a:spcBef>
                <a:spcPts val="0"/>
              </a:spcBef>
              <a:spcAft>
                <a:spcPts val="0"/>
              </a:spcAft>
              <a:buSzPts val="1440"/>
              <a:buNone/>
            </a:pPr>
            <a:r>
              <a:t/>
            </a:r>
            <a:endParaRPr>
              <a:solidFill>
                <a:schemeClr val="accent6"/>
              </a:solidFill>
            </a:endParaRPr>
          </a:p>
          <a:p>
            <a:pPr indent="0" lvl="0" marL="0" rtl="0" algn="l">
              <a:lnSpc>
                <a:spcPct val="100000"/>
              </a:lnSpc>
              <a:spcBef>
                <a:spcPts val="0"/>
              </a:spcBef>
              <a:spcAft>
                <a:spcPts val="0"/>
              </a:spcAft>
              <a:buSzPts val="1440"/>
              <a:buNone/>
            </a:pPr>
            <a:r>
              <a:t/>
            </a:r>
            <a:endParaRPr>
              <a:solidFill>
                <a:schemeClr val="accent6"/>
              </a:solidFill>
            </a:endParaRPr>
          </a:p>
          <a:p>
            <a:pPr indent="0" lvl="0" marL="0" rtl="0" algn="l">
              <a:lnSpc>
                <a:spcPct val="100000"/>
              </a:lnSpc>
              <a:spcBef>
                <a:spcPts val="0"/>
              </a:spcBef>
              <a:spcAft>
                <a:spcPts val="0"/>
              </a:spcAft>
              <a:buSzPts val="1440"/>
              <a:buNone/>
            </a:pPr>
            <a:r>
              <a:rPr lang="en">
                <a:solidFill>
                  <a:schemeClr val="accent6"/>
                </a:solidFill>
              </a:rPr>
              <a:t>Jan, 20 , 2022</a:t>
            </a:r>
            <a:endParaRPr>
              <a:solidFill>
                <a:schemeClr val="accent6"/>
              </a:solidFill>
            </a:endParaRPr>
          </a:p>
          <a:p>
            <a:pPr indent="0" lvl="0" marL="0" rtl="0" algn="l">
              <a:lnSpc>
                <a:spcPct val="100000"/>
              </a:lnSpc>
              <a:spcBef>
                <a:spcPts val="0"/>
              </a:spcBef>
              <a:spcAft>
                <a:spcPts val="0"/>
              </a:spcAft>
              <a:buSzPts val="1440"/>
              <a:buNone/>
            </a:pPr>
            <a:r>
              <a:t/>
            </a:r>
            <a:endParaRPr>
              <a:solidFill>
                <a:schemeClr val="accent6"/>
              </a:solidFill>
            </a:endParaRPr>
          </a:p>
          <a:p>
            <a:pPr indent="0" lvl="0" marL="0" rtl="0" algn="l">
              <a:lnSpc>
                <a:spcPct val="100000"/>
              </a:lnSpc>
              <a:spcBef>
                <a:spcPts val="0"/>
              </a:spcBef>
              <a:spcAft>
                <a:spcPts val="0"/>
              </a:spcAft>
              <a:buSzPts val="1440"/>
              <a:buNone/>
            </a:pPr>
            <a:r>
              <a:t/>
            </a:r>
            <a:endParaRPr>
              <a:solidFill>
                <a:schemeClr val="accent6"/>
              </a:solidFill>
            </a:endParaRPr>
          </a:p>
        </p:txBody>
      </p:sp>
      <p:sp>
        <p:nvSpPr>
          <p:cNvPr id="893" name="Google Shape;893;gca1ae15951_2_0"/>
          <p:cNvSpPr txBox="1"/>
          <p:nvPr/>
        </p:nvSpPr>
        <p:spPr>
          <a:xfrm>
            <a:off x="490400" y="3720575"/>
            <a:ext cx="2997300" cy="135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Welcome!  We will begin promptly at 10:05</a:t>
            </a:r>
            <a:r>
              <a:rPr lang="en">
                <a:latin typeface="Roboto"/>
                <a:ea typeface="Roboto"/>
                <a:cs typeface="Roboto"/>
                <a:sym typeface="Roboto"/>
              </a:rPr>
              <a:t> AM IST</a:t>
            </a:r>
            <a:endParaRPr b="0" i="0" sz="1400" u="none" cap="none" strike="noStrike">
              <a:solidFill>
                <a:srgbClr val="000000"/>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6"/>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EXPANDING VARIETY OF DATA AND WORKLOAD TYPES</a:t>
            </a:r>
            <a:endParaRPr/>
          </a:p>
        </p:txBody>
      </p:sp>
      <p:pic>
        <p:nvPicPr>
          <p:cNvPr id="963" name="Google Shape;963;p16"/>
          <p:cNvPicPr preferRelativeResize="0"/>
          <p:nvPr/>
        </p:nvPicPr>
        <p:blipFill rotWithShape="1">
          <a:blip r:embed="rId3">
            <a:alphaModFix/>
          </a:blip>
          <a:srcRect b="0" l="0" r="0" t="0"/>
          <a:stretch/>
        </p:blipFill>
        <p:spPr>
          <a:xfrm>
            <a:off x="1585380" y="2969375"/>
            <a:ext cx="679639" cy="1197864"/>
          </a:xfrm>
          <a:prstGeom prst="rect">
            <a:avLst/>
          </a:prstGeom>
          <a:noFill/>
          <a:ln>
            <a:noFill/>
          </a:ln>
        </p:spPr>
      </p:pic>
      <p:sp>
        <p:nvSpPr>
          <p:cNvPr id="964" name="Google Shape;964;p16"/>
          <p:cNvSpPr txBox="1"/>
          <p:nvPr/>
        </p:nvSpPr>
        <p:spPr>
          <a:xfrm>
            <a:off x="344050" y="1867300"/>
            <a:ext cx="766800" cy="36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Light"/>
                <a:ea typeface="Roboto Light"/>
                <a:cs typeface="Roboto Light"/>
                <a:sym typeface="Roboto Light"/>
              </a:rPr>
              <a:t>Data</a:t>
            </a:r>
            <a:endParaRPr b="0" i="0" sz="1400" u="none" cap="none" strike="noStrike">
              <a:solidFill>
                <a:schemeClr val="lt1"/>
              </a:solidFill>
              <a:latin typeface="Roboto Light"/>
              <a:ea typeface="Roboto Light"/>
              <a:cs typeface="Roboto Light"/>
              <a:sym typeface="Roboto Light"/>
            </a:endParaRPr>
          </a:p>
        </p:txBody>
      </p:sp>
      <p:sp>
        <p:nvSpPr>
          <p:cNvPr id="965" name="Google Shape;965;p16"/>
          <p:cNvSpPr txBox="1"/>
          <p:nvPr/>
        </p:nvSpPr>
        <p:spPr>
          <a:xfrm>
            <a:off x="192850" y="3316900"/>
            <a:ext cx="1069200" cy="6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Light"/>
                <a:ea typeface="Roboto Light"/>
                <a:cs typeface="Roboto Light"/>
                <a:sym typeface="Roboto Light"/>
              </a:rPr>
              <a:t>Data</a:t>
            </a:r>
            <a:endParaRPr b="0" i="0" sz="1400" u="none" cap="none" strike="noStrike">
              <a:solidFill>
                <a:schemeClr val="lt1"/>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Light"/>
                <a:ea typeface="Roboto Light"/>
                <a:cs typeface="Roboto Light"/>
                <a:sym typeface="Roboto Light"/>
              </a:rPr>
              <a:t>Workloads</a:t>
            </a:r>
            <a:endParaRPr b="0" i="0" sz="1400" u="none" cap="none" strike="noStrike">
              <a:solidFill>
                <a:schemeClr val="lt1"/>
              </a:solidFill>
              <a:latin typeface="Roboto Light"/>
              <a:ea typeface="Roboto Light"/>
              <a:cs typeface="Roboto Light"/>
              <a:sym typeface="Roboto Light"/>
            </a:endParaRPr>
          </a:p>
        </p:txBody>
      </p:sp>
      <p:grpSp>
        <p:nvGrpSpPr>
          <p:cNvPr id="966" name="Google Shape;966;p16"/>
          <p:cNvGrpSpPr/>
          <p:nvPr/>
        </p:nvGrpSpPr>
        <p:grpSpPr>
          <a:xfrm>
            <a:off x="1262050" y="1301050"/>
            <a:ext cx="1326300" cy="1362200"/>
            <a:chOff x="1262050" y="1301050"/>
            <a:chExt cx="1326300" cy="1362200"/>
          </a:xfrm>
        </p:grpSpPr>
        <p:sp>
          <p:nvSpPr>
            <p:cNvPr id="967" name="Google Shape;967;p16"/>
            <p:cNvSpPr txBox="1"/>
            <p:nvPr/>
          </p:nvSpPr>
          <p:spPr>
            <a:xfrm>
              <a:off x="1409525" y="1301050"/>
              <a:ext cx="766800" cy="36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Light"/>
                  <a:ea typeface="Roboto Light"/>
                  <a:cs typeface="Roboto Light"/>
                  <a:sym typeface="Roboto Light"/>
                </a:rPr>
                <a:t>2010</a:t>
              </a:r>
              <a:endParaRPr b="0" i="0" sz="1400" u="none" cap="none" strike="noStrike">
                <a:solidFill>
                  <a:schemeClr val="lt1"/>
                </a:solidFill>
                <a:latin typeface="Roboto Light"/>
                <a:ea typeface="Roboto Light"/>
                <a:cs typeface="Roboto Light"/>
                <a:sym typeface="Roboto Light"/>
              </a:endParaRPr>
            </a:p>
          </p:txBody>
        </p:sp>
        <p:cxnSp>
          <p:nvCxnSpPr>
            <p:cNvPr id="968" name="Google Shape;968;p16"/>
            <p:cNvCxnSpPr/>
            <p:nvPr/>
          </p:nvCxnSpPr>
          <p:spPr>
            <a:xfrm>
              <a:off x="1262050" y="2512688"/>
              <a:ext cx="1326300" cy="5100"/>
            </a:xfrm>
            <a:prstGeom prst="straightConnector1">
              <a:avLst/>
            </a:prstGeom>
            <a:noFill/>
            <a:ln cap="flat" cmpd="sng" w="9525">
              <a:solidFill>
                <a:schemeClr val="accent6"/>
              </a:solidFill>
              <a:prstDash val="solid"/>
              <a:round/>
              <a:headEnd len="sm" w="sm" type="none"/>
              <a:tailEnd len="sm" w="sm" type="none"/>
            </a:ln>
          </p:spPr>
        </p:cxnSp>
        <p:sp>
          <p:nvSpPr>
            <p:cNvPr id="969" name="Google Shape;969;p16"/>
            <p:cNvSpPr/>
            <p:nvPr/>
          </p:nvSpPr>
          <p:spPr>
            <a:xfrm>
              <a:off x="1537050" y="1707188"/>
              <a:ext cx="274200" cy="810600"/>
            </a:xfrm>
            <a:prstGeom prst="rect">
              <a:avLst/>
            </a:prstGeom>
            <a:noFill/>
            <a:ln cap="flat" cmpd="sng" w="9525">
              <a:solidFill>
                <a:schemeClr val="lt1"/>
              </a:solidFill>
              <a:prstDash val="solid"/>
              <a:round/>
              <a:headEnd len="sm" w="sm" type="none"/>
              <a:tailEnd len="sm" w="sm" type="none"/>
            </a:ln>
          </p:spPr>
          <p:txBody>
            <a:bodyPr anchorCtr="0" anchor="ctr" bIns="91425"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Roboto Light"/>
                  <a:ea typeface="Roboto Light"/>
                  <a:cs typeface="Roboto Light"/>
                  <a:sym typeface="Roboto Light"/>
                </a:rPr>
                <a:t>70%</a:t>
              </a:r>
              <a:endParaRPr b="0" i="0" sz="900" u="none" cap="none" strike="noStrike">
                <a:solidFill>
                  <a:schemeClr val="lt1"/>
                </a:solidFill>
                <a:latin typeface="Roboto Light"/>
                <a:ea typeface="Roboto Light"/>
                <a:cs typeface="Roboto Light"/>
                <a:sym typeface="Roboto Light"/>
              </a:endParaRPr>
            </a:p>
          </p:txBody>
        </p:sp>
        <p:sp>
          <p:nvSpPr>
            <p:cNvPr id="970" name="Google Shape;970;p16"/>
            <p:cNvSpPr/>
            <p:nvPr/>
          </p:nvSpPr>
          <p:spPr>
            <a:xfrm>
              <a:off x="1953938" y="2152088"/>
              <a:ext cx="274200" cy="365700"/>
            </a:xfrm>
            <a:prstGeom prst="rect">
              <a:avLst/>
            </a:prstGeom>
            <a:no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2"/>
                  </a:solidFill>
                  <a:latin typeface="Roboto Light"/>
                  <a:ea typeface="Roboto Light"/>
                  <a:cs typeface="Roboto Light"/>
                  <a:sym typeface="Roboto Light"/>
                </a:rPr>
                <a:t>30%</a:t>
              </a:r>
              <a:endParaRPr b="0" i="0" sz="900" u="none" cap="none" strike="noStrike">
                <a:solidFill>
                  <a:schemeClr val="accent2"/>
                </a:solidFill>
                <a:latin typeface="Roboto Light"/>
                <a:ea typeface="Roboto Light"/>
                <a:cs typeface="Roboto Light"/>
                <a:sym typeface="Roboto Light"/>
              </a:endParaRPr>
            </a:p>
          </p:txBody>
        </p:sp>
        <p:sp>
          <p:nvSpPr>
            <p:cNvPr id="971" name="Google Shape;971;p16"/>
            <p:cNvSpPr txBox="1"/>
            <p:nvPr/>
          </p:nvSpPr>
          <p:spPr>
            <a:xfrm>
              <a:off x="1409525" y="2480250"/>
              <a:ext cx="483600" cy="1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Roboto Light"/>
                  <a:ea typeface="Roboto Light"/>
                  <a:cs typeface="Roboto Light"/>
                  <a:sym typeface="Roboto Light"/>
                </a:rPr>
                <a:t>Raw</a:t>
              </a:r>
              <a:endParaRPr b="0" i="0" sz="600" u="none" cap="none" strike="noStrike">
                <a:solidFill>
                  <a:schemeClr val="lt1"/>
                </a:solidFill>
                <a:latin typeface="Roboto Light"/>
                <a:ea typeface="Roboto Light"/>
                <a:cs typeface="Roboto Light"/>
                <a:sym typeface="Roboto Light"/>
              </a:endParaRPr>
            </a:p>
          </p:txBody>
        </p:sp>
        <p:sp>
          <p:nvSpPr>
            <p:cNvPr id="972" name="Google Shape;972;p16"/>
            <p:cNvSpPr txBox="1"/>
            <p:nvPr/>
          </p:nvSpPr>
          <p:spPr>
            <a:xfrm>
              <a:off x="1847750" y="2480250"/>
              <a:ext cx="483600" cy="1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accent2"/>
                  </a:solidFill>
                  <a:latin typeface="Roboto Light"/>
                  <a:ea typeface="Roboto Light"/>
                  <a:cs typeface="Roboto Light"/>
                  <a:sym typeface="Roboto Light"/>
                </a:rPr>
                <a:t>Refined</a:t>
              </a:r>
              <a:endParaRPr b="0" i="0" sz="600" u="none" cap="none" strike="noStrike">
                <a:solidFill>
                  <a:schemeClr val="accent2"/>
                </a:solidFill>
                <a:latin typeface="Roboto Light"/>
                <a:ea typeface="Roboto Light"/>
                <a:cs typeface="Roboto Light"/>
                <a:sym typeface="Roboto Light"/>
              </a:endParaRPr>
            </a:p>
          </p:txBody>
        </p:sp>
      </p:grpSp>
      <p:grpSp>
        <p:nvGrpSpPr>
          <p:cNvPr id="973" name="Google Shape;973;p16"/>
          <p:cNvGrpSpPr/>
          <p:nvPr/>
        </p:nvGrpSpPr>
        <p:grpSpPr>
          <a:xfrm>
            <a:off x="2863025" y="1301050"/>
            <a:ext cx="2245203" cy="2875340"/>
            <a:chOff x="2863025" y="1301050"/>
            <a:chExt cx="2245203" cy="2875340"/>
          </a:xfrm>
        </p:grpSpPr>
        <p:sp>
          <p:nvSpPr>
            <p:cNvPr id="974" name="Google Shape;974;p16"/>
            <p:cNvSpPr txBox="1"/>
            <p:nvPr/>
          </p:nvSpPr>
          <p:spPr>
            <a:xfrm>
              <a:off x="3238325" y="2480250"/>
              <a:ext cx="483600" cy="1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Roboto Light"/>
                  <a:ea typeface="Roboto Light"/>
                  <a:cs typeface="Roboto Light"/>
                  <a:sym typeface="Roboto Light"/>
                </a:rPr>
                <a:t>Raw</a:t>
              </a:r>
              <a:endParaRPr b="0" i="0" sz="600" u="none" cap="none" strike="noStrike">
                <a:solidFill>
                  <a:schemeClr val="lt1"/>
                </a:solidFill>
                <a:latin typeface="Roboto Light"/>
                <a:ea typeface="Roboto Light"/>
                <a:cs typeface="Roboto Light"/>
                <a:sym typeface="Roboto Light"/>
              </a:endParaRPr>
            </a:p>
          </p:txBody>
        </p:sp>
        <p:sp>
          <p:nvSpPr>
            <p:cNvPr id="975" name="Google Shape;975;p16"/>
            <p:cNvSpPr txBox="1"/>
            <p:nvPr/>
          </p:nvSpPr>
          <p:spPr>
            <a:xfrm>
              <a:off x="3602227" y="1301050"/>
              <a:ext cx="766800" cy="36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Light"/>
                  <a:ea typeface="Roboto Light"/>
                  <a:cs typeface="Roboto Light"/>
                  <a:sym typeface="Roboto Light"/>
                </a:rPr>
                <a:t>2015</a:t>
              </a:r>
              <a:endParaRPr b="0" i="0" sz="1400" u="none" cap="none" strike="noStrike">
                <a:solidFill>
                  <a:schemeClr val="lt1"/>
                </a:solidFill>
                <a:latin typeface="Roboto Light"/>
                <a:ea typeface="Roboto Light"/>
                <a:cs typeface="Roboto Light"/>
                <a:sym typeface="Roboto Light"/>
              </a:endParaRPr>
            </a:p>
          </p:txBody>
        </p:sp>
        <p:pic>
          <p:nvPicPr>
            <p:cNvPr id="976" name="Google Shape;976;p16"/>
            <p:cNvPicPr preferRelativeResize="0"/>
            <p:nvPr/>
          </p:nvPicPr>
          <p:blipFill rotWithShape="1">
            <a:blip r:embed="rId4">
              <a:alphaModFix/>
            </a:blip>
            <a:srcRect b="0" l="0" r="0" t="0"/>
            <a:stretch/>
          </p:blipFill>
          <p:spPr>
            <a:xfrm>
              <a:off x="2863025" y="2960238"/>
              <a:ext cx="2245203" cy="1216152"/>
            </a:xfrm>
            <a:prstGeom prst="rect">
              <a:avLst/>
            </a:prstGeom>
            <a:noFill/>
            <a:ln>
              <a:noFill/>
            </a:ln>
          </p:spPr>
        </p:pic>
        <p:cxnSp>
          <p:nvCxnSpPr>
            <p:cNvPr id="977" name="Google Shape;977;p16"/>
            <p:cNvCxnSpPr/>
            <p:nvPr/>
          </p:nvCxnSpPr>
          <p:spPr>
            <a:xfrm>
              <a:off x="3071225" y="2512688"/>
              <a:ext cx="1828800" cy="5100"/>
            </a:xfrm>
            <a:prstGeom prst="straightConnector1">
              <a:avLst/>
            </a:prstGeom>
            <a:noFill/>
            <a:ln cap="flat" cmpd="sng" w="9525">
              <a:solidFill>
                <a:schemeClr val="accent6"/>
              </a:solidFill>
              <a:prstDash val="solid"/>
              <a:round/>
              <a:headEnd len="sm" w="sm" type="none"/>
              <a:tailEnd len="sm" w="sm" type="none"/>
            </a:ln>
          </p:spPr>
        </p:cxnSp>
        <p:sp>
          <p:nvSpPr>
            <p:cNvPr id="978" name="Google Shape;978;p16"/>
            <p:cNvSpPr/>
            <p:nvPr/>
          </p:nvSpPr>
          <p:spPr>
            <a:xfrm>
              <a:off x="3348038" y="1877588"/>
              <a:ext cx="274200" cy="640200"/>
            </a:xfrm>
            <a:prstGeom prst="rect">
              <a:avLst/>
            </a:prstGeom>
            <a:noFill/>
            <a:ln cap="flat" cmpd="sng" w="9525">
              <a:solidFill>
                <a:schemeClr val="lt1"/>
              </a:solidFill>
              <a:prstDash val="solid"/>
              <a:round/>
              <a:headEnd len="sm" w="sm" type="none"/>
              <a:tailEnd len="sm" w="sm" type="none"/>
            </a:ln>
          </p:spPr>
          <p:txBody>
            <a:bodyPr anchorCtr="0" anchor="ctr" bIns="91425"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Roboto Light"/>
                  <a:ea typeface="Roboto Light"/>
                  <a:cs typeface="Roboto Light"/>
                  <a:sym typeface="Roboto Light"/>
                </a:rPr>
                <a:t>50%</a:t>
              </a:r>
              <a:endParaRPr b="0" i="0" sz="900" u="none" cap="none" strike="noStrike">
                <a:solidFill>
                  <a:schemeClr val="lt1"/>
                </a:solidFill>
                <a:latin typeface="Roboto Light"/>
                <a:ea typeface="Roboto Light"/>
                <a:cs typeface="Roboto Light"/>
                <a:sym typeface="Roboto Light"/>
              </a:endParaRPr>
            </a:p>
          </p:txBody>
        </p:sp>
        <p:sp>
          <p:nvSpPr>
            <p:cNvPr id="979" name="Google Shape;979;p16"/>
            <p:cNvSpPr/>
            <p:nvPr/>
          </p:nvSpPr>
          <p:spPr>
            <a:xfrm>
              <a:off x="3848525" y="2209688"/>
              <a:ext cx="274200" cy="308100"/>
            </a:xfrm>
            <a:prstGeom prst="rect">
              <a:avLst/>
            </a:prstGeom>
            <a:no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2"/>
                  </a:solidFill>
                  <a:latin typeface="Roboto Light"/>
                  <a:ea typeface="Roboto Light"/>
                  <a:cs typeface="Roboto Light"/>
                  <a:sym typeface="Roboto Light"/>
                </a:rPr>
                <a:t>25%</a:t>
              </a:r>
              <a:endParaRPr b="0" i="0" sz="900" u="none" cap="none" strike="noStrike">
                <a:solidFill>
                  <a:schemeClr val="accent2"/>
                </a:solidFill>
                <a:latin typeface="Roboto Light"/>
                <a:ea typeface="Roboto Light"/>
                <a:cs typeface="Roboto Light"/>
                <a:sym typeface="Roboto Light"/>
              </a:endParaRPr>
            </a:p>
          </p:txBody>
        </p:sp>
        <p:sp>
          <p:nvSpPr>
            <p:cNvPr id="980" name="Google Shape;980;p16"/>
            <p:cNvSpPr txBox="1"/>
            <p:nvPr/>
          </p:nvSpPr>
          <p:spPr>
            <a:xfrm>
              <a:off x="3743827" y="2480250"/>
              <a:ext cx="483600" cy="1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accent2"/>
                  </a:solidFill>
                  <a:latin typeface="Roboto Light"/>
                  <a:ea typeface="Roboto Light"/>
                  <a:cs typeface="Roboto Light"/>
                  <a:sym typeface="Roboto Light"/>
                </a:rPr>
                <a:t>Refined</a:t>
              </a:r>
              <a:endParaRPr b="0" i="0" sz="600" u="none" cap="none" strike="noStrike">
                <a:solidFill>
                  <a:schemeClr val="accent2"/>
                </a:solidFill>
                <a:latin typeface="Roboto Light"/>
                <a:ea typeface="Roboto Light"/>
                <a:cs typeface="Roboto Light"/>
                <a:sym typeface="Roboto Light"/>
              </a:endParaRPr>
            </a:p>
          </p:txBody>
        </p:sp>
        <p:sp>
          <p:nvSpPr>
            <p:cNvPr id="981" name="Google Shape;981;p16"/>
            <p:cNvSpPr/>
            <p:nvPr/>
          </p:nvSpPr>
          <p:spPr>
            <a:xfrm>
              <a:off x="4381925" y="2209688"/>
              <a:ext cx="274200" cy="308100"/>
            </a:xfrm>
            <a:prstGeom prst="rect">
              <a:avLst/>
            </a:prstGeom>
            <a:no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Roboto Light"/>
                  <a:ea typeface="Roboto Light"/>
                  <a:cs typeface="Roboto Light"/>
                  <a:sym typeface="Roboto Light"/>
                </a:rPr>
                <a:t>25%</a:t>
              </a:r>
              <a:endParaRPr b="0" i="0" sz="900" u="none" cap="none" strike="noStrike">
                <a:solidFill>
                  <a:schemeClr val="accent1"/>
                </a:solidFill>
                <a:latin typeface="Roboto Light"/>
                <a:ea typeface="Roboto Light"/>
                <a:cs typeface="Roboto Light"/>
                <a:sym typeface="Roboto Light"/>
              </a:endParaRPr>
            </a:p>
          </p:txBody>
        </p:sp>
        <p:sp>
          <p:nvSpPr>
            <p:cNvPr id="982" name="Google Shape;982;p16"/>
            <p:cNvSpPr txBox="1"/>
            <p:nvPr/>
          </p:nvSpPr>
          <p:spPr>
            <a:xfrm>
              <a:off x="4201025" y="2480250"/>
              <a:ext cx="649800" cy="1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Roboto Light"/>
                  <a:ea typeface="Roboto Light"/>
                  <a:cs typeface="Roboto Light"/>
                  <a:sym typeface="Roboto Light"/>
                </a:rPr>
                <a:t>Transactional</a:t>
              </a:r>
              <a:endParaRPr b="0" i="0" sz="600" u="none" cap="none" strike="noStrike">
                <a:solidFill>
                  <a:schemeClr val="accent1"/>
                </a:solidFill>
                <a:latin typeface="Roboto Light"/>
                <a:ea typeface="Roboto Light"/>
                <a:cs typeface="Roboto Light"/>
                <a:sym typeface="Roboto Light"/>
              </a:endParaRPr>
            </a:p>
          </p:txBody>
        </p:sp>
      </p:grpSp>
      <p:grpSp>
        <p:nvGrpSpPr>
          <p:cNvPr id="983" name="Google Shape;983;p16"/>
          <p:cNvGrpSpPr/>
          <p:nvPr/>
        </p:nvGrpSpPr>
        <p:grpSpPr>
          <a:xfrm>
            <a:off x="5490675" y="1301050"/>
            <a:ext cx="3234232" cy="2866190"/>
            <a:chOff x="5490675" y="1301050"/>
            <a:chExt cx="3234232" cy="2866190"/>
          </a:xfrm>
        </p:grpSpPr>
        <p:pic>
          <p:nvPicPr>
            <p:cNvPr id="984" name="Google Shape;984;p16"/>
            <p:cNvPicPr preferRelativeResize="0"/>
            <p:nvPr/>
          </p:nvPicPr>
          <p:blipFill rotWithShape="1">
            <a:blip r:embed="rId5">
              <a:alphaModFix/>
            </a:blip>
            <a:srcRect b="0" l="0" r="0" t="0"/>
            <a:stretch/>
          </p:blipFill>
          <p:spPr>
            <a:xfrm>
              <a:off x="5490675" y="2969376"/>
              <a:ext cx="3234232" cy="1197864"/>
            </a:xfrm>
            <a:prstGeom prst="rect">
              <a:avLst/>
            </a:prstGeom>
            <a:noFill/>
            <a:ln>
              <a:noFill/>
            </a:ln>
          </p:spPr>
        </p:pic>
        <p:sp>
          <p:nvSpPr>
            <p:cNvPr id="985" name="Google Shape;985;p16"/>
            <p:cNvSpPr txBox="1"/>
            <p:nvPr/>
          </p:nvSpPr>
          <p:spPr>
            <a:xfrm>
              <a:off x="6670741" y="1301050"/>
              <a:ext cx="766800" cy="36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Light"/>
                  <a:ea typeface="Roboto Light"/>
                  <a:cs typeface="Roboto Light"/>
                  <a:sym typeface="Roboto Light"/>
                </a:rPr>
                <a:t>2020</a:t>
              </a:r>
              <a:endParaRPr b="0" i="0" sz="1400" u="none" cap="none" strike="noStrike">
                <a:solidFill>
                  <a:schemeClr val="lt1"/>
                </a:solidFill>
                <a:latin typeface="Roboto Light"/>
                <a:ea typeface="Roboto Light"/>
                <a:cs typeface="Roboto Light"/>
                <a:sym typeface="Roboto Light"/>
              </a:endParaRPr>
            </a:p>
          </p:txBody>
        </p:sp>
        <p:sp>
          <p:nvSpPr>
            <p:cNvPr id="986" name="Google Shape;986;p16"/>
            <p:cNvSpPr txBox="1"/>
            <p:nvPr/>
          </p:nvSpPr>
          <p:spPr>
            <a:xfrm>
              <a:off x="5775491" y="2480250"/>
              <a:ext cx="483600" cy="1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Roboto Light"/>
                  <a:ea typeface="Roboto Light"/>
                  <a:cs typeface="Roboto Light"/>
                  <a:sym typeface="Roboto Light"/>
                </a:rPr>
                <a:t>Raw</a:t>
              </a:r>
              <a:endParaRPr b="0" i="0" sz="600" u="none" cap="none" strike="noStrike">
                <a:solidFill>
                  <a:schemeClr val="lt1"/>
                </a:solidFill>
                <a:latin typeface="Roboto Light"/>
                <a:ea typeface="Roboto Light"/>
                <a:cs typeface="Roboto Light"/>
                <a:sym typeface="Roboto Light"/>
              </a:endParaRPr>
            </a:p>
          </p:txBody>
        </p:sp>
        <p:cxnSp>
          <p:nvCxnSpPr>
            <p:cNvPr id="987" name="Google Shape;987;p16"/>
            <p:cNvCxnSpPr/>
            <p:nvPr/>
          </p:nvCxnSpPr>
          <p:spPr>
            <a:xfrm>
              <a:off x="5760791" y="2512688"/>
              <a:ext cx="2606100" cy="5100"/>
            </a:xfrm>
            <a:prstGeom prst="straightConnector1">
              <a:avLst/>
            </a:prstGeom>
            <a:noFill/>
            <a:ln cap="flat" cmpd="sng" w="9525">
              <a:solidFill>
                <a:schemeClr val="accent6"/>
              </a:solidFill>
              <a:prstDash val="solid"/>
              <a:round/>
              <a:headEnd len="sm" w="sm" type="none"/>
              <a:tailEnd len="sm" w="sm" type="none"/>
            </a:ln>
          </p:spPr>
        </p:cxnSp>
        <p:sp>
          <p:nvSpPr>
            <p:cNvPr id="988" name="Google Shape;988;p16"/>
            <p:cNvSpPr/>
            <p:nvPr/>
          </p:nvSpPr>
          <p:spPr>
            <a:xfrm>
              <a:off x="5880191" y="2240288"/>
              <a:ext cx="274200" cy="277500"/>
            </a:xfrm>
            <a:prstGeom prst="rect">
              <a:avLst/>
            </a:prstGeom>
            <a:noFill/>
            <a:ln cap="flat" cmpd="sng" w="9525">
              <a:solidFill>
                <a:schemeClr val="lt1"/>
              </a:solidFill>
              <a:prstDash val="solid"/>
              <a:round/>
              <a:headEnd len="sm" w="sm" type="none"/>
              <a:tailEnd len="sm" w="sm" type="none"/>
            </a:ln>
          </p:spPr>
          <p:txBody>
            <a:bodyPr anchorCtr="0" anchor="ctr" bIns="91425"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Roboto Light"/>
                  <a:ea typeface="Roboto Light"/>
                  <a:cs typeface="Roboto Light"/>
                  <a:sym typeface="Roboto Light"/>
                </a:rPr>
                <a:t>20%</a:t>
              </a:r>
              <a:endParaRPr b="0" i="0" sz="900" u="none" cap="none" strike="noStrike">
                <a:solidFill>
                  <a:schemeClr val="lt1"/>
                </a:solidFill>
                <a:latin typeface="Roboto Light"/>
                <a:ea typeface="Roboto Light"/>
                <a:cs typeface="Roboto Light"/>
                <a:sym typeface="Roboto Light"/>
              </a:endParaRPr>
            </a:p>
          </p:txBody>
        </p:sp>
        <p:sp>
          <p:nvSpPr>
            <p:cNvPr id="989" name="Google Shape;989;p16"/>
            <p:cNvSpPr/>
            <p:nvPr/>
          </p:nvSpPr>
          <p:spPr>
            <a:xfrm>
              <a:off x="6385691" y="2240288"/>
              <a:ext cx="274200" cy="277500"/>
            </a:xfrm>
            <a:prstGeom prst="rect">
              <a:avLst/>
            </a:prstGeom>
            <a:no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2"/>
                  </a:solidFill>
                  <a:latin typeface="Roboto Light"/>
                  <a:ea typeface="Roboto Light"/>
                  <a:cs typeface="Roboto Light"/>
                  <a:sym typeface="Roboto Light"/>
                </a:rPr>
                <a:t>20%</a:t>
              </a:r>
              <a:endParaRPr b="0" i="0" sz="900" u="none" cap="none" strike="noStrike">
                <a:solidFill>
                  <a:schemeClr val="accent2"/>
                </a:solidFill>
                <a:latin typeface="Roboto Light"/>
                <a:ea typeface="Roboto Light"/>
                <a:cs typeface="Roboto Light"/>
                <a:sym typeface="Roboto Light"/>
              </a:endParaRPr>
            </a:p>
          </p:txBody>
        </p:sp>
        <p:sp>
          <p:nvSpPr>
            <p:cNvPr id="990" name="Google Shape;990;p16"/>
            <p:cNvSpPr txBox="1"/>
            <p:nvPr/>
          </p:nvSpPr>
          <p:spPr>
            <a:xfrm>
              <a:off x="6280992" y="2480250"/>
              <a:ext cx="483600" cy="1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accent2"/>
                  </a:solidFill>
                  <a:latin typeface="Roboto Light"/>
                  <a:ea typeface="Roboto Light"/>
                  <a:cs typeface="Roboto Light"/>
                  <a:sym typeface="Roboto Light"/>
                </a:rPr>
                <a:t>Refined</a:t>
              </a:r>
              <a:endParaRPr b="0" i="0" sz="600" u="none" cap="none" strike="noStrike">
                <a:solidFill>
                  <a:schemeClr val="accent2"/>
                </a:solidFill>
                <a:latin typeface="Roboto Light"/>
                <a:ea typeface="Roboto Light"/>
                <a:cs typeface="Roboto Light"/>
                <a:sym typeface="Roboto Light"/>
              </a:endParaRPr>
            </a:p>
          </p:txBody>
        </p:sp>
        <p:sp>
          <p:nvSpPr>
            <p:cNvPr id="991" name="Google Shape;991;p16"/>
            <p:cNvSpPr/>
            <p:nvPr/>
          </p:nvSpPr>
          <p:spPr>
            <a:xfrm>
              <a:off x="6919091" y="1909988"/>
              <a:ext cx="274200" cy="607800"/>
            </a:xfrm>
            <a:prstGeom prst="rect">
              <a:avLst/>
            </a:prstGeom>
            <a:no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Roboto Light"/>
                  <a:ea typeface="Roboto Light"/>
                  <a:cs typeface="Roboto Light"/>
                  <a:sym typeface="Roboto Light"/>
                </a:rPr>
                <a:t>45%</a:t>
              </a:r>
              <a:endParaRPr b="0" i="0" sz="900" u="none" cap="none" strike="noStrike">
                <a:solidFill>
                  <a:schemeClr val="accent1"/>
                </a:solidFill>
                <a:latin typeface="Roboto Light"/>
                <a:ea typeface="Roboto Light"/>
                <a:cs typeface="Roboto Light"/>
                <a:sym typeface="Roboto Light"/>
              </a:endParaRPr>
            </a:p>
          </p:txBody>
        </p:sp>
        <p:sp>
          <p:nvSpPr>
            <p:cNvPr id="992" name="Google Shape;992;p16"/>
            <p:cNvSpPr txBox="1"/>
            <p:nvPr/>
          </p:nvSpPr>
          <p:spPr>
            <a:xfrm>
              <a:off x="6745241" y="2480250"/>
              <a:ext cx="649800" cy="1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Roboto Light"/>
                  <a:ea typeface="Roboto Light"/>
                  <a:cs typeface="Roboto Light"/>
                  <a:sym typeface="Roboto Light"/>
                </a:rPr>
                <a:t>Transactional</a:t>
              </a:r>
              <a:endParaRPr b="0" i="0" sz="600" u="none" cap="none" strike="noStrike">
                <a:solidFill>
                  <a:schemeClr val="accent1"/>
                </a:solidFill>
                <a:latin typeface="Roboto Light"/>
                <a:ea typeface="Roboto Light"/>
                <a:cs typeface="Roboto Light"/>
                <a:sym typeface="Roboto Light"/>
              </a:endParaRPr>
            </a:p>
          </p:txBody>
        </p:sp>
        <p:sp>
          <p:nvSpPr>
            <p:cNvPr id="993" name="Google Shape;993;p16"/>
            <p:cNvSpPr/>
            <p:nvPr/>
          </p:nvSpPr>
          <p:spPr>
            <a:xfrm>
              <a:off x="7480391" y="2334788"/>
              <a:ext cx="274200" cy="183000"/>
            </a:xfrm>
            <a:prstGeom prst="rect">
              <a:avLst/>
            </a:prstGeom>
            <a:noFill/>
            <a:ln cap="flat" cmpd="sng" w="9525">
              <a:solidFill>
                <a:schemeClr val="accent3"/>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3"/>
                  </a:solidFill>
                  <a:latin typeface="Roboto Light"/>
                  <a:ea typeface="Roboto Light"/>
                  <a:cs typeface="Roboto Light"/>
                  <a:sym typeface="Roboto Light"/>
                </a:rPr>
                <a:t>10%</a:t>
              </a:r>
              <a:endParaRPr b="0" i="0" sz="900" u="none" cap="none" strike="noStrike">
                <a:solidFill>
                  <a:schemeClr val="accent3"/>
                </a:solidFill>
                <a:latin typeface="Roboto Light"/>
                <a:ea typeface="Roboto Light"/>
                <a:cs typeface="Roboto Light"/>
                <a:sym typeface="Roboto Light"/>
              </a:endParaRPr>
            </a:p>
          </p:txBody>
        </p:sp>
        <p:sp>
          <p:nvSpPr>
            <p:cNvPr id="994" name="Google Shape;994;p16"/>
            <p:cNvSpPr txBox="1"/>
            <p:nvPr/>
          </p:nvSpPr>
          <p:spPr>
            <a:xfrm>
              <a:off x="7347803" y="2480250"/>
              <a:ext cx="538800" cy="1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accent3"/>
                  </a:solidFill>
                  <a:latin typeface="Roboto Light"/>
                  <a:ea typeface="Roboto Light"/>
                  <a:cs typeface="Roboto Light"/>
                  <a:sym typeface="Roboto Light"/>
                </a:rPr>
                <a:t>Optimized</a:t>
              </a:r>
              <a:endParaRPr b="0" i="0" sz="600" u="none" cap="none" strike="noStrike">
                <a:solidFill>
                  <a:schemeClr val="accent3"/>
                </a:solidFill>
                <a:latin typeface="Roboto Light"/>
                <a:ea typeface="Roboto Light"/>
                <a:cs typeface="Roboto Light"/>
                <a:sym typeface="Roboto Light"/>
              </a:endParaRPr>
            </a:p>
          </p:txBody>
        </p:sp>
        <p:sp>
          <p:nvSpPr>
            <p:cNvPr id="995" name="Google Shape;995;p16"/>
            <p:cNvSpPr/>
            <p:nvPr/>
          </p:nvSpPr>
          <p:spPr>
            <a:xfrm>
              <a:off x="7985891" y="2380688"/>
              <a:ext cx="274200" cy="137100"/>
            </a:xfrm>
            <a:prstGeom prst="rect">
              <a:avLst/>
            </a:prstGeom>
            <a:no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4"/>
                  </a:solidFill>
                  <a:latin typeface="Roboto Light"/>
                  <a:ea typeface="Roboto Light"/>
                  <a:cs typeface="Roboto Light"/>
                  <a:sym typeface="Roboto Light"/>
                </a:rPr>
                <a:t>5%</a:t>
              </a:r>
              <a:endParaRPr b="0" i="0" sz="900" u="none" cap="none" strike="noStrike">
                <a:solidFill>
                  <a:schemeClr val="accent4"/>
                </a:solidFill>
                <a:latin typeface="Roboto Light"/>
                <a:ea typeface="Roboto Light"/>
                <a:cs typeface="Roboto Light"/>
                <a:sym typeface="Roboto Light"/>
              </a:endParaRPr>
            </a:p>
          </p:txBody>
        </p:sp>
        <p:sp>
          <p:nvSpPr>
            <p:cNvPr id="996" name="Google Shape;996;p16"/>
            <p:cNvSpPr txBox="1"/>
            <p:nvPr/>
          </p:nvSpPr>
          <p:spPr>
            <a:xfrm>
              <a:off x="7804991" y="2480250"/>
              <a:ext cx="649800" cy="1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accent4"/>
                  </a:solidFill>
                  <a:latin typeface="Roboto Light"/>
                  <a:ea typeface="Roboto Light"/>
                  <a:cs typeface="Roboto Light"/>
                  <a:sym typeface="Roboto Light"/>
                </a:rPr>
                <a:t>Derived</a:t>
              </a:r>
              <a:endParaRPr b="0" i="0" sz="600" u="none" cap="none" strike="noStrike">
                <a:solidFill>
                  <a:schemeClr val="accent4"/>
                </a:solidFill>
                <a:latin typeface="Roboto Light"/>
                <a:ea typeface="Roboto Light"/>
                <a:cs typeface="Roboto Light"/>
                <a:sym typeface="Roboto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8"/>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THE DATA LIFECYCLE</a:t>
            </a:r>
            <a:endParaRPr/>
          </a:p>
        </p:txBody>
      </p:sp>
      <p:sp>
        <p:nvSpPr>
          <p:cNvPr id="1003" name="Google Shape;1003;p18"/>
          <p:cNvSpPr/>
          <p:nvPr/>
        </p:nvSpPr>
        <p:spPr>
          <a:xfrm>
            <a:off x="1116350" y="2340360"/>
            <a:ext cx="7503544" cy="848679"/>
          </a:xfrm>
          <a:custGeom>
            <a:rect b="b" l="l" r="r" t="t"/>
            <a:pathLst>
              <a:path extrusionOk="0" h="35142" w="297023">
                <a:moveTo>
                  <a:pt x="0" y="28619"/>
                </a:moveTo>
                <a:cubicBezTo>
                  <a:pt x="12042" y="23853"/>
                  <a:pt x="49337" y="-146"/>
                  <a:pt x="72249" y="21"/>
                </a:cubicBezTo>
                <a:cubicBezTo>
                  <a:pt x="95161" y="188"/>
                  <a:pt x="115063" y="29456"/>
                  <a:pt x="137473" y="29623"/>
                </a:cubicBezTo>
                <a:cubicBezTo>
                  <a:pt x="159884" y="29790"/>
                  <a:pt x="180120" y="104"/>
                  <a:pt x="206712" y="1024"/>
                </a:cubicBezTo>
                <a:cubicBezTo>
                  <a:pt x="233304" y="1944"/>
                  <a:pt x="281971" y="29456"/>
                  <a:pt x="297023" y="35142"/>
                </a:cubicBezTo>
              </a:path>
            </a:pathLst>
          </a:custGeom>
          <a:noFill/>
          <a:ln cap="flat" cmpd="sng" w="19050">
            <a:solidFill>
              <a:srgbClr val="F3F3F3"/>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8"/>
          <p:cNvSpPr/>
          <p:nvPr/>
        </p:nvSpPr>
        <p:spPr>
          <a:xfrm>
            <a:off x="439550" y="1409160"/>
            <a:ext cx="1371600" cy="1371600"/>
          </a:xfrm>
          <a:prstGeom prst="donut">
            <a:avLst>
              <a:gd fmla="val 1129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1005" name="Google Shape;1005;p18"/>
          <p:cNvSpPr/>
          <p:nvPr/>
        </p:nvSpPr>
        <p:spPr>
          <a:xfrm>
            <a:off x="3886200" y="1409147"/>
            <a:ext cx="1371600" cy="1371600"/>
          </a:xfrm>
          <a:prstGeom prst="donut">
            <a:avLst>
              <a:gd fmla="val 112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1006" name="Google Shape;1006;p18"/>
          <p:cNvSpPr/>
          <p:nvPr/>
        </p:nvSpPr>
        <p:spPr>
          <a:xfrm>
            <a:off x="2207850" y="2632585"/>
            <a:ext cx="1371600" cy="1371600"/>
          </a:xfrm>
          <a:prstGeom prst="donut">
            <a:avLst>
              <a:gd fmla="val 1129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1007" name="Google Shape;1007;p18"/>
          <p:cNvSpPr/>
          <p:nvPr/>
        </p:nvSpPr>
        <p:spPr>
          <a:xfrm>
            <a:off x="5625325" y="2632585"/>
            <a:ext cx="1371600" cy="13716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1008" name="Google Shape;1008;p18"/>
          <p:cNvSpPr/>
          <p:nvPr/>
        </p:nvSpPr>
        <p:spPr>
          <a:xfrm>
            <a:off x="7382100" y="1409160"/>
            <a:ext cx="1371600" cy="1371600"/>
          </a:xfrm>
          <a:prstGeom prst="donut">
            <a:avLst>
              <a:gd fmla="val 1129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13"/>
              <a:buFont typeface="Roboto"/>
              <a:buNone/>
            </a:pPr>
            <a:r>
              <a:t/>
            </a:r>
            <a:endParaRPr b="0" i="0" sz="1013" u="none" cap="none" strike="noStrike">
              <a:solidFill>
                <a:schemeClr val="dk1"/>
              </a:solidFill>
              <a:latin typeface="Roboto"/>
              <a:ea typeface="Roboto"/>
              <a:cs typeface="Roboto"/>
              <a:sym typeface="Roboto"/>
            </a:endParaRPr>
          </a:p>
        </p:txBody>
      </p:sp>
      <p:sp>
        <p:nvSpPr>
          <p:cNvPr id="1009" name="Google Shape;1009;p18"/>
          <p:cNvSpPr txBox="1"/>
          <p:nvPr/>
        </p:nvSpPr>
        <p:spPr>
          <a:xfrm>
            <a:off x="855650" y="2797860"/>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Roboto"/>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1010" name="Google Shape;1010;p18"/>
          <p:cNvSpPr txBox="1"/>
          <p:nvPr/>
        </p:nvSpPr>
        <p:spPr>
          <a:xfrm>
            <a:off x="4284775" y="2797860"/>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2400"/>
              <a:buFont typeface="Roboto"/>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1011" name="Google Shape;1011;p18"/>
          <p:cNvSpPr txBox="1"/>
          <p:nvPr/>
        </p:nvSpPr>
        <p:spPr>
          <a:xfrm>
            <a:off x="6041425" y="2161753"/>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Roboto"/>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1012" name="Google Shape;1012;p18"/>
          <p:cNvSpPr txBox="1"/>
          <p:nvPr/>
        </p:nvSpPr>
        <p:spPr>
          <a:xfrm>
            <a:off x="7798063" y="2797860"/>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2400"/>
              <a:buFont typeface="Roboto"/>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1013" name="Google Shape;1013;p18"/>
          <p:cNvSpPr/>
          <p:nvPr/>
        </p:nvSpPr>
        <p:spPr>
          <a:xfrm>
            <a:off x="523277" y="3303110"/>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000"/>
              <a:buFont typeface="Roboto Light"/>
              <a:buNone/>
            </a:pPr>
            <a:r>
              <a:rPr b="0" i="0" lang="en" sz="1000" u="none" cap="none" strike="noStrike">
                <a:solidFill>
                  <a:schemeClr val="accent1"/>
                </a:solidFill>
                <a:latin typeface="Roboto Light"/>
                <a:ea typeface="Roboto Light"/>
                <a:cs typeface="Roboto Light"/>
                <a:sym typeface="Roboto Light"/>
              </a:rPr>
              <a:t>STREAMING &amp; DATA FLOW</a:t>
            </a:r>
            <a:endParaRPr b="0" i="0" sz="1000" u="none" cap="none" strike="noStrike">
              <a:solidFill>
                <a:schemeClr val="accent1"/>
              </a:solidFill>
              <a:latin typeface="Roboto Light"/>
              <a:ea typeface="Roboto Light"/>
              <a:cs typeface="Roboto Light"/>
              <a:sym typeface="Roboto Light"/>
            </a:endParaRPr>
          </a:p>
        </p:txBody>
      </p:sp>
      <p:sp>
        <p:nvSpPr>
          <p:cNvPr id="1014" name="Google Shape;1014;p18"/>
          <p:cNvSpPr/>
          <p:nvPr/>
        </p:nvSpPr>
        <p:spPr>
          <a:xfrm>
            <a:off x="2291577" y="1664535"/>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000"/>
              <a:buFont typeface="Roboto Light"/>
              <a:buNone/>
            </a:pPr>
            <a:r>
              <a:rPr b="0" i="0" lang="en" sz="1000" u="none" cap="none" strike="noStrike">
                <a:solidFill>
                  <a:schemeClr val="accent2"/>
                </a:solidFill>
                <a:latin typeface="Roboto Light"/>
                <a:ea typeface="Roboto Light"/>
                <a:cs typeface="Roboto Light"/>
                <a:sym typeface="Roboto Light"/>
              </a:rPr>
              <a:t>DATA ENGINEERING</a:t>
            </a:r>
            <a:endParaRPr b="0" i="0" sz="1000" u="none" cap="none" strike="noStrike">
              <a:solidFill>
                <a:schemeClr val="accent2"/>
              </a:solidFill>
              <a:latin typeface="Roboto Light"/>
              <a:ea typeface="Roboto Light"/>
              <a:cs typeface="Roboto Light"/>
              <a:sym typeface="Roboto Light"/>
            </a:endParaRPr>
          </a:p>
        </p:txBody>
      </p:sp>
      <p:sp>
        <p:nvSpPr>
          <p:cNvPr id="1015" name="Google Shape;1015;p18"/>
          <p:cNvSpPr/>
          <p:nvPr/>
        </p:nvSpPr>
        <p:spPr>
          <a:xfrm>
            <a:off x="3969927" y="3303110"/>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DATA WAREHOUSE</a:t>
            </a:r>
            <a:endParaRPr b="0" i="0" sz="1000" u="none" cap="none" strike="noStrike">
              <a:solidFill>
                <a:schemeClr val="accent3"/>
              </a:solidFill>
              <a:latin typeface="Roboto Light"/>
              <a:ea typeface="Roboto Light"/>
              <a:cs typeface="Roboto Light"/>
              <a:sym typeface="Roboto Light"/>
            </a:endParaRPr>
          </a:p>
        </p:txBody>
      </p:sp>
      <p:sp>
        <p:nvSpPr>
          <p:cNvPr id="1016" name="Google Shape;1016;p18"/>
          <p:cNvSpPr/>
          <p:nvPr/>
        </p:nvSpPr>
        <p:spPr>
          <a:xfrm>
            <a:off x="5709052" y="1664535"/>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000"/>
              <a:buFont typeface="Roboto Light"/>
              <a:buNone/>
            </a:pPr>
            <a:r>
              <a:rPr b="0" i="0" lang="en" sz="1000" u="none" cap="none" strike="noStrike">
                <a:solidFill>
                  <a:schemeClr val="accent4"/>
                </a:solidFill>
                <a:latin typeface="Roboto Light"/>
                <a:ea typeface="Roboto Light"/>
                <a:cs typeface="Roboto Light"/>
                <a:sym typeface="Roboto Light"/>
              </a:rPr>
              <a:t>OPERATIONAL DATABASE</a:t>
            </a:r>
            <a:endParaRPr b="0" i="0" sz="1000" u="none" cap="none" strike="noStrike">
              <a:solidFill>
                <a:schemeClr val="accent4"/>
              </a:solidFill>
              <a:latin typeface="Roboto Light"/>
              <a:ea typeface="Roboto Light"/>
              <a:cs typeface="Roboto Light"/>
              <a:sym typeface="Roboto Light"/>
            </a:endParaRPr>
          </a:p>
        </p:txBody>
      </p:sp>
      <p:sp>
        <p:nvSpPr>
          <p:cNvPr id="1017" name="Google Shape;1017;p18"/>
          <p:cNvSpPr/>
          <p:nvPr/>
        </p:nvSpPr>
        <p:spPr>
          <a:xfrm>
            <a:off x="7465827" y="3345060"/>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000"/>
              <a:buFont typeface="Roboto Light"/>
              <a:buNone/>
            </a:pPr>
            <a:r>
              <a:rPr b="0" i="0" lang="en" sz="1000" u="none" cap="none" strike="noStrike">
                <a:solidFill>
                  <a:schemeClr val="accent5"/>
                </a:solidFill>
                <a:latin typeface="Roboto Light"/>
                <a:ea typeface="Roboto Light"/>
                <a:cs typeface="Roboto Light"/>
                <a:sym typeface="Roboto Light"/>
              </a:rPr>
              <a:t>MACHINE LEARNING &amp; AI</a:t>
            </a:r>
            <a:endParaRPr b="0" i="0" sz="1000" u="none" cap="none" strike="noStrike">
              <a:solidFill>
                <a:schemeClr val="accent5"/>
              </a:solidFill>
              <a:latin typeface="Roboto Light"/>
              <a:ea typeface="Roboto Light"/>
              <a:cs typeface="Roboto Light"/>
              <a:sym typeface="Roboto Light"/>
            </a:endParaRPr>
          </a:p>
        </p:txBody>
      </p:sp>
      <p:sp>
        <p:nvSpPr>
          <p:cNvPr id="1018" name="Google Shape;1018;p18"/>
          <p:cNvSpPr txBox="1"/>
          <p:nvPr/>
        </p:nvSpPr>
        <p:spPr>
          <a:xfrm>
            <a:off x="2623950" y="2148553"/>
            <a:ext cx="539400" cy="4176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2400"/>
              <a:buFont typeface="Roboto"/>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sp>
        <p:nvSpPr>
          <p:cNvPr id="1019" name="Google Shape;1019;p18"/>
          <p:cNvSpPr txBox="1"/>
          <p:nvPr/>
        </p:nvSpPr>
        <p:spPr>
          <a:xfrm>
            <a:off x="732050" y="1866800"/>
            <a:ext cx="7866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lt1"/>
                </a:solidFill>
                <a:latin typeface="Roboto"/>
                <a:ea typeface="Roboto"/>
                <a:cs typeface="Roboto"/>
                <a:sym typeface="Roboto"/>
              </a:rPr>
              <a:t>Collect</a:t>
            </a:r>
            <a:endParaRPr b="0" i="0" sz="1400" u="none" cap="none" strike="noStrike">
              <a:solidFill>
                <a:schemeClr val="lt1"/>
              </a:solidFill>
              <a:latin typeface="Roboto"/>
              <a:ea typeface="Roboto"/>
              <a:cs typeface="Roboto"/>
              <a:sym typeface="Roboto"/>
            </a:endParaRPr>
          </a:p>
        </p:txBody>
      </p:sp>
      <p:sp>
        <p:nvSpPr>
          <p:cNvPr id="1020" name="Google Shape;1020;p18"/>
          <p:cNvSpPr txBox="1"/>
          <p:nvPr/>
        </p:nvSpPr>
        <p:spPr>
          <a:xfrm>
            <a:off x="2500350" y="3119300"/>
            <a:ext cx="7866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lt1"/>
                </a:solidFill>
                <a:latin typeface="Roboto"/>
                <a:ea typeface="Roboto"/>
                <a:cs typeface="Roboto"/>
                <a:sym typeface="Roboto"/>
              </a:rPr>
              <a:t>Enrich</a:t>
            </a:r>
            <a:endParaRPr b="0" i="0" sz="1400" u="none" cap="none" strike="noStrike">
              <a:solidFill>
                <a:schemeClr val="lt1"/>
              </a:solidFill>
              <a:latin typeface="Roboto"/>
              <a:ea typeface="Roboto"/>
              <a:cs typeface="Roboto"/>
              <a:sym typeface="Roboto"/>
            </a:endParaRPr>
          </a:p>
        </p:txBody>
      </p:sp>
      <p:sp>
        <p:nvSpPr>
          <p:cNvPr id="1021" name="Google Shape;1021;p18"/>
          <p:cNvSpPr txBox="1"/>
          <p:nvPr/>
        </p:nvSpPr>
        <p:spPr>
          <a:xfrm>
            <a:off x="4209088" y="1866800"/>
            <a:ext cx="7866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lt1"/>
                </a:solidFill>
                <a:latin typeface="Roboto"/>
                <a:ea typeface="Roboto"/>
                <a:cs typeface="Roboto"/>
                <a:sym typeface="Roboto"/>
              </a:rPr>
              <a:t>Report</a:t>
            </a:r>
            <a:endParaRPr b="0" i="0" sz="1400" u="none" cap="none" strike="noStrike">
              <a:solidFill>
                <a:schemeClr val="lt1"/>
              </a:solidFill>
              <a:latin typeface="Roboto"/>
              <a:ea typeface="Roboto"/>
              <a:cs typeface="Roboto"/>
              <a:sym typeface="Roboto"/>
            </a:endParaRPr>
          </a:p>
        </p:txBody>
      </p:sp>
      <p:sp>
        <p:nvSpPr>
          <p:cNvPr id="1022" name="Google Shape;1022;p18"/>
          <p:cNvSpPr txBox="1"/>
          <p:nvPr/>
        </p:nvSpPr>
        <p:spPr>
          <a:xfrm>
            <a:off x="5926638" y="3112700"/>
            <a:ext cx="7866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lt1"/>
                </a:solidFill>
                <a:latin typeface="Roboto"/>
                <a:ea typeface="Roboto"/>
                <a:cs typeface="Roboto"/>
                <a:sym typeface="Roboto"/>
              </a:rPr>
              <a:t>Serve</a:t>
            </a:r>
            <a:endParaRPr b="0" i="0" sz="1400" u="none" cap="none" strike="noStrike">
              <a:solidFill>
                <a:schemeClr val="lt1"/>
              </a:solidFill>
              <a:latin typeface="Roboto"/>
              <a:ea typeface="Roboto"/>
              <a:cs typeface="Roboto"/>
              <a:sym typeface="Roboto"/>
            </a:endParaRPr>
          </a:p>
        </p:txBody>
      </p:sp>
      <p:sp>
        <p:nvSpPr>
          <p:cNvPr id="1023" name="Google Shape;1023;p18"/>
          <p:cNvSpPr txBox="1"/>
          <p:nvPr/>
        </p:nvSpPr>
        <p:spPr>
          <a:xfrm>
            <a:off x="7674445" y="1896060"/>
            <a:ext cx="7866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Roboto"/>
              <a:buNone/>
            </a:pPr>
            <a:r>
              <a:rPr b="0" i="0" lang="en" sz="1400" u="none" cap="none" strike="noStrike">
                <a:solidFill>
                  <a:schemeClr val="lt1"/>
                </a:solidFill>
                <a:latin typeface="Roboto"/>
                <a:ea typeface="Roboto"/>
                <a:cs typeface="Roboto"/>
                <a:sym typeface="Roboto"/>
              </a:rPr>
              <a:t>Predict</a:t>
            </a:r>
            <a:endParaRPr b="0" i="0" sz="1400" u="none" cap="none" strike="noStrike">
              <a:solidFill>
                <a:schemeClr val="lt1"/>
              </a:solidFill>
              <a:latin typeface="Roboto"/>
              <a:ea typeface="Roboto"/>
              <a:cs typeface="Roboto"/>
              <a:sym typeface="Roboto"/>
            </a:endParaRPr>
          </a:p>
        </p:txBody>
      </p:sp>
      <p:sp>
        <p:nvSpPr>
          <p:cNvPr id="1024" name="Google Shape;1024;p18"/>
          <p:cNvSpPr txBox="1"/>
          <p:nvPr/>
        </p:nvSpPr>
        <p:spPr>
          <a:xfrm>
            <a:off x="1476150" y="4116750"/>
            <a:ext cx="61917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E6E6E6"/>
              </a:buClr>
              <a:buSzPts val="1400"/>
              <a:buFont typeface="Roboto"/>
              <a:buNone/>
            </a:pPr>
            <a:r>
              <a:rPr b="0" i="0" lang="en" sz="1400" u="none" cap="none" strike="noStrike">
                <a:solidFill>
                  <a:srgbClr val="E6E6E6"/>
                </a:solidFill>
                <a:latin typeface="Roboto"/>
                <a:ea typeface="Roboto"/>
                <a:cs typeface="Roboto"/>
                <a:sym typeface="Roboto"/>
              </a:rPr>
              <a:t>SECURITY  |  GOVERNANCE  |  LINEAGE  |  MANAGEMENT  |  AUTOMATION</a:t>
            </a:r>
            <a:endParaRPr b="0" i="0" sz="1400" u="none" cap="none" strike="noStrike">
              <a:solidFill>
                <a:srgbClr val="E6E6E6"/>
              </a:solidFill>
              <a:latin typeface="Roboto"/>
              <a:ea typeface="Roboto"/>
              <a:cs typeface="Roboto"/>
              <a:sym typeface="Roboto"/>
            </a:endParaRPr>
          </a:p>
        </p:txBody>
      </p:sp>
      <p:sp>
        <p:nvSpPr>
          <p:cNvPr id="1025" name="Google Shape;1025;p18"/>
          <p:cNvSpPr txBox="1"/>
          <p:nvPr>
            <p:ph idx="1" type="body"/>
          </p:nvPr>
        </p:nvSpPr>
        <p:spPr>
          <a:xfrm>
            <a:off x="419100" y="838200"/>
            <a:ext cx="8305800" cy="308100"/>
          </a:xfrm>
          <a:prstGeom prst="rect">
            <a:avLst/>
          </a:prstGeom>
          <a:noFill/>
          <a:ln>
            <a:noFill/>
          </a:ln>
        </p:spPr>
        <p:txBody>
          <a:bodyPr anchorCtr="0" anchor="t" bIns="45700" lIns="0" spcFirstLastPara="1" rIns="0" wrap="square" tIns="27425">
            <a:noAutofit/>
          </a:bodyPr>
          <a:lstStyle/>
          <a:p>
            <a:pPr indent="0" lvl="0" marL="0" rtl="0" algn="l">
              <a:lnSpc>
                <a:spcPct val="100000"/>
              </a:lnSpc>
              <a:spcBef>
                <a:spcPts val="0"/>
              </a:spcBef>
              <a:spcAft>
                <a:spcPts val="0"/>
              </a:spcAft>
              <a:buSzPts val="1280"/>
              <a:buNone/>
            </a:pPr>
            <a:r>
              <a:rPr lang="en"/>
              <a:t>Customers need to manage and secure the data lifecycle in any cloud or datacenter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
          <p:cNvSpPr/>
          <p:nvPr/>
        </p:nvSpPr>
        <p:spPr>
          <a:xfrm>
            <a:off x="6981699" y="1928050"/>
            <a:ext cx="19383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3"/>
                </a:solidFill>
                <a:latin typeface="Roboto"/>
                <a:ea typeface="Roboto"/>
                <a:cs typeface="Roboto"/>
                <a:sym typeface="Roboto"/>
              </a:rPr>
              <a:t>App Developers</a:t>
            </a:r>
            <a:endParaRPr b="1" i="0" sz="1400" u="none" cap="none" strike="noStrike">
              <a:solidFill>
                <a:schemeClr val="accent3"/>
              </a:solidFill>
              <a:latin typeface="Roboto"/>
              <a:ea typeface="Roboto"/>
              <a:cs typeface="Roboto"/>
              <a:sym typeface="Roboto"/>
            </a:endParaRPr>
          </a:p>
        </p:txBody>
      </p:sp>
      <p:pic>
        <p:nvPicPr>
          <p:cNvPr id="1031" name="Google Shape;1031;p17"/>
          <p:cNvPicPr preferRelativeResize="0"/>
          <p:nvPr/>
        </p:nvPicPr>
        <p:blipFill rotWithShape="1">
          <a:blip r:embed="rId3">
            <a:alphaModFix/>
          </a:blip>
          <a:srcRect b="-3782" l="0" r="0" t="-10151"/>
          <a:stretch/>
        </p:blipFill>
        <p:spPr>
          <a:xfrm>
            <a:off x="7632775" y="973348"/>
            <a:ext cx="749807" cy="937260"/>
          </a:xfrm>
          <a:prstGeom prst="rect">
            <a:avLst/>
          </a:prstGeom>
          <a:noFill/>
          <a:ln>
            <a:noFill/>
          </a:ln>
        </p:spPr>
      </p:pic>
      <p:sp>
        <p:nvSpPr>
          <p:cNvPr id="1032" name="Google Shape;1032;p17"/>
          <p:cNvSpPr/>
          <p:nvPr/>
        </p:nvSpPr>
        <p:spPr>
          <a:xfrm>
            <a:off x="194772" y="1928038"/>
            <a:ext cx="19383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Data Engineers</a:t>
            </a:r>
            <a:endParaRPr b="1" i="0" sz="1400" u="none" cap="none" strike="noStrike">
              <a:solidFill>
                <a:schemeClr val="lt1"/>
              </a:solidFill>
              <a:latin typeface="Roboto"/>
              <a:ea typeface="Roboto"/>
              <a:cs typeface="Roboto"/>
              <a:sym typeface="Roboto"/>
            </a:endParaRPr>
          </a:p>
        </p:txBody>
      </p:sp>
      <p:pic>
        <p:nvPicPr>
          <p:cNvPr id="1033" name="Google Shape;1033;p17"/>
          <p:cNvPicPr preferRelativeResize="0"/>
          <p:nvPr/>
        </p:nvPicPr>
        <p:blipFill rotWithShape="1">
          <a:blip r:embed="rId4">
            <a:alphaModFix/>
          </a:blip>
          <a:srcRect b="0" l="69" r="66" t="0"/>
          <a:stretch/>
        </p:blipFill>
        <p:spPr>
          <a:xfrm>
            <a:off x="752442" y="1111529"/>
            <a:ext cx="822960" cy="832996"/>
          </a:xfrm>
          <a:prstGeom prst="rect">
            <a:avLst/>
          </a:prstGeom>
          <a:noFill/>
          <a:ln>
            <a:noFill/>
          </a:ln>
        </p:spPr>
      </p:pic>
      <p:sp>
        <p:nvSpPr>
          <p:cNvPr id="1034" name="Google Shape;1034;p17"/>
          <p:cNvSpPr/>
          <p:nvPr/>
        </p:nvSpPr>
        <p:spPr>
          <a:xfrm>
            <a:off x="5809476" y="3813502"/>
            <a:ext cx="23373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6"/>
                </a:solidFill>
                <a:latin typeface="Roboto"/>
                <a:ea typeface="Roboto"/>
                <a:cs typeface="Roboto"/>
                <a:sym typeface="Roboto"/>
              </a:rPr>
              <a:t>Compliance Mgrs.</a:t>
            </a:r>
            <a:endParaRPr b="1" i="0" sz="1400" u="none" cap="none" strike="noStrike">
              <a:solidFill>
                <a:schemeClr val="accent6"/>
              </a:solidFill>
              <a:latin typeface="Roboto"/>
              <a:ea typeface="Roboto"/>
              <a:cs typeface="Roboto"/>
              <a:sym typeface="Roboto"/>
            </a:endParaRPr>
          </a:p>
        </p:txBody>
      </p:sp>
      <p:pic>
        <p:nvPicPr>
          <p:cNvPr id="1035" name="Google Shape;1035;p17"/>
          <p:cNvPicPr preferRelativeResize="0"/>
          <p:nvPr/>
        </p:nvPicPr>
        <p:blipFill rotWithShape="1">
          <a:blip r:embed="rId5">
            <a:alphaModFix/>
          </a:blip>
          <a:srcRect b="-4873" l="0" r="0" t="-8724"/>
          <a:stretch/>
        </p:blipFill>
        <p:spPr>
          <a:xfrm>
            <a:off x="6566651" y="2797290"/>
            <a:ext cx="822950" cy="1058108"/>
          </a:xfrm>
          <a:prstGeom prst="rect">
            <a:avLst/>
          </a:prstGeom>
          <a:noFill/>
          <a:ln>
            <a:noFill/>
          </a:ln>
        </p:spPr>
      </p:pic>
      <p:sp>
        <p:nvSpPr>
          <p:cNvPr id="1036" name="Google Shape;1036;p17"/>
          <p:cNvSpPr/>
          <p:nvPr/>
        </p:nvSpPr>
        <p:spPr>
          <a:xfrm>
            <a:off x="1260900" y="3813493"/>
            <a:ext cx="19383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6"/>
                </a:solidFill>
                <a:latin typeface="Roboto"/>
                <a:ea typeface="Roboto"/>
                <a:cs typeface="Roboto"/>
                <a:sym typeface="Roboto"/>
              </a:rPr>
              <a:t>Data Architects</a:t>
            </a:r>
            <a:endParaRPr b="1" i="0" sz="1400" u="none" cap="none" strike="noStrike">
              <a:solidFill>
                <a:schemeClr val="accent6"/>
              </a:solidFill>
              <a:latin typeface="Roboto"/>
              <a:ea typeface="Roboto"/>
              <a:cs typeface="Roboto"/>
              <a:sym typeface="Roboto"/>
            </a:endParaRPr>
          </a:p>
        </p:txBody>
      </p:sp>
      <p:pic>
        <p:nvPicPr>
          <p:cNvPr id="1037" name="Google Shape;1037;p17"/>
          <p:cNvPicPr preferRelativeResize="0"/>
          <p:nvPr/>
        </p:nvPicPr>
        <p:blipFill rotWithShape="1">
          <a:blip r:embed="rId6">
            <a:alphaModFix/>
          </a:blip>
          <a:srcRect b="346" l="0" r="0" t="355"/>
          <a:stretch/>
        </p:blipFill>
        <p:spPr>
          <a:xfrm>
            <a:off x="1818569" y="3003593"/>
            <a:ext cx="822961" cy="809898"/>
          </a:xfrm>
          <a:prstGeom prst="rect">
            <a:avLst/>
          </a:prstGeom>
          <a:noFill/>
          <a:ln>
            <a:noFill/>
          </a:ln>
        </p:spPr>
      </p:pic>
      <p:sp>
        <p:nvSpPr>
          <p:cNvPr id="1038" name="Google Shape;1038;p17"/>
          <p:cNvSpPr/>
          <p:nvPr/>
        </p:nvSpPr>
        <p:spPr>
          <a:xfrm>
            <a:off x="2512742" y="1928050"/>
            <a:ext cx="19383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1"/>
                </a:solidFill>
                <a:latin typeface="Roboto"/>
                <a:ea typeface="Roboto"/>
                <a:cs typeface="Roboto"/>
                <a:sym typeface="Roboto"/>
              </a:rPr>
              <a:t>BI Analysts</a:t>
            </a:r>
            <a:endParaRPr b="1" i="0" sz="1400" u="none" cap="none" strike="noStrike">
              <a:solidFill>
                <a:schemeClr val="accent1"/>
              </a:solidFill>
              <a:latin typeface="Roboto"/>
              <a:ea typeface="Roboto"/>
              <a:cs typeface="Roboto"/>
              <a:sym typeface="Roboto"/>
            </a:endParaRPr>
          </a:p>
        </p:txBody>
      </p:sp>
      <p:pic>
        <p:nvPicPr>
          <p:cNvPr id="1039" name="Google Shape;1039;p17"/>
          <p:cNvPicPr preferRelativeResize="0"/>
          <p:nvPr/>
        </p:nvPicPr>
        <p:blipFill rotWithShape="1">
          <a:blip r:embed="rId7">
            <a:alphaModFix/>
          </a:blip>
          <a:srcRect b="0" l="69" r="66" t="0"/>
          <a:stretch/>
        </p:blipFill>
        <p:spPr>
          <a:xfrm>
            <a:off x="3070411" y="1111529"/>
            <a:ext cx="822960" cy="832996"/>
          </a:xfrm>
          <a:prstGeom prst="rect">
            <a:avLst/>
          </a:prstGeom>
          <a:noFill/>
          <a:ln>
            <a:noFill/>
          </a:ln>
        </p:spPr>
      </p:pic>
      <p:sp>
        <p:nvSpPr>
          <p:cNvPr id="1040" name="Google Shape;1040;p17"/>
          <p:cNvSpPr/>
          <p:nvPr/>
        </p:nvSpPr>
        <p:spPr>
          <a:xfrm>
            <a:off x="4737556" y="1928050"/>
            <a:ext cx="19383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Roboto"/>
                <a:ea typeface="Roboto"/>
                <a:cs typeface="Roboto"/>
                <a:sym typeface="Roboto"/>
              </a:rPr>
              <a:t>Data Scientists</a:t>
            </a:r>
            <a:endParaRPr b="1" i="0" sz="1400" u="none" cap="none" strike="noStrike">
              <a:solidFill>
                <a:schemeClr val="accent2"/>
              </a:solidFill>
              <a:latin typeface="Roboto"/>
              <a:ea typeface="Roboto"/>
              <a:cs typeface="Roboto"/>
              <a:sym typeface="Roboto"/>
            </a:endParaRPr>
          </a:p>
        </p:txBody>
      </p:sp>
      <p:pic>
        <p:nvPicPr>
          <p:cNvPr id="1041" name="Google Shape;1041;p17"/>
          <p:cNvPicPr preferRelativeResize="0"/>
          <p:nvPr/>
        </p:nvPicPr>
        <p:blipFill rotWithShape="1">
          <a:blip r:embed="rId8">
            <a:alphaModFix/>
          </a:blip>
          <a:srcRect b="0" l="69" r="66" t="0"/>
          <a:stretch/>
        </p:blipFill>
        <p:spPr>
          <a:xfrm>
            <a:off x="5294931" y="1074188"/>
            <a:ext cx="823550" cy="833847"/>
          </a:xfrm>
          <a:prstGeom prst="rect">
            <a:avLst/>
          </a:prstGeom>
          <a:noFill/>
          <a:ln>
            <a:noFill/>
          </a:ln>
        </p:spPr>
      </p:pic>
      <p:sp>
        <p:nvSpPr>
          <p:cNvPr id="1042" name="Google Shape;1042;p17"/>
          <p:cNvSpPr/>
          <p:nvPr/>
        </p:nvSpPr>
        <p:spPr>
          <a:xfrm>
            <a:off x="3336900" y="3813494"/>
            <a:ext cx="24702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6"/>
                </a:solidFill>
                <a:latin typeface="Roboto"/>
                <a:ea typeface="Roboto"/>
                <a:cs typeface="Roboto"/>
                <a:sym typeface="Roboto"/>
              </a:rPr>
              <a:t>Infrastructure Mgrs.</a:t>
            </a:r>
            <a:endParaRPr b="1" i="0" sz="1400" u="none" cap="none" strike="noStrike">
              <a:solidFill>
                <a:schemeClr val="accent6"/>
              </a:solidFill>
              <a:latin typeface="Roboto"/>
              <a:ea typeface="Roboto"/>
              <a:cs typeface="Roboto"/>
              <a:sym typeface="Roboto"/>
            </a:endParaRPr>
          </a:p>
        </p:txBody>
      </p:sp>
      <p:sp>
        <p:nvSpPr>
          <p:cNvPr id="1043" name="Google Shape;1043;p17"/>
          <p:cNvSpPr txBox="1"/>
          <p:nvPr>
            <p:ph type="title"/>
          </p:nvPr>
        </p:nvSpPr>
        <p:spPr>
          <a:xfrm>
            <a:off x="350250" y="439175"/>
            <a:ext cx="8443500" cy="42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lt1"/>
                </a:solidFill>
                <a:latin typeface="Lato"/>
                <a:ea typeface="Lato"/>
                <a:cs typeface="Lato"/>
                <a:sym typeface="Lato"/>
              </a:rPr>
              <a:t>EACH PART OF DATA LIFE CYCLE INTRODUCES NEW PERSONAS</a:t>
            </a:r>
            <a:endParaRPr b="0" i="0" sz="2200" u="none" cap="none" strike="noStrike">
              <a:solidFill>
                <a:schemeClr val="lt1"/>
              </a:solidFill>
              <a:latin typeface="Lato"/>
              <a:ea typeface="Lato"/>
              <a:cs typeface="Lato"/>
              <a:sym typeface="Lato"/>
            </a:endParaRPr>
          </a:p>
        </p:txBody>
      </p:sp>
      <p:pic>
        <p:nvPicPr>
          <p:cNvPr id="1044" name="Google Shape;1044;p17"/>
          <p:cNvPicPr preferRelativeResize="0"/>
          <p:nvPr/>
        </p:nvPicPr>
        <p:blipFill rotWithShape="1">
          <a:blip r:embed="rId9">
            <a:alphaModFix/>
          </a:blip>
          <a:srcRect b="0" l="1465" r="1464" t="0"/>
          <a:stretch/>
        </p:blipFill>
        <p:spPr>
          <a:xfrm>
            <a:off x="4216237" y="3003711"/>
            <a:ext cx="822959" cy="809686"/>
          </a:xfrm>
          <a:prstGeom prst="rect">
            <a:avLst/>
          </a:prstGeom>
          <a:noFill/>
          <a:ln>
            <a:noFill/>
          </a:ln>
        </p:spPr>
      </p:pic>
      <p:sp>
        <p:nvSpPr>
          <p:cNvPr id="1045" name="Google Shape;1045;p17"/>
          <p:cNvSpPr txBox="1"/>
          <p:nvPr>
            <p:ph idx="4294967295" type="body"/>
          </p:nvPr>
        </p:nvSpPr>
        <p:spPr>
          <a:xfrm>
            <a:off x="6981700" y="2084251"/>
            <a:ext cx="1938300" cy="723900"/>
          </a:xfrm>
          <a:prstGeom prst="rect">
            <a:avLst/>
          </a:prstGeom>
          <a:noFill/>
          <a:ln>
            <a:noFill/>
          </a:ln>
        </p:spPr>
        <p:txBody>
          <a:bodyPr anchorCtr="0" anchor="t" bIns="91425" lIns="91425" spcFirstLastPara="1" rIns="0" wrap="square" tIns="91425">
            <a:noAutofit/>
          </a:bodyPr>
          <a:lstStyle/>
          <a:p>
            <a:pPr indent="0" lvl="0" marL="0" rtl="0" algn="ctr">
              <a:lnSpc>
                <a:spcPct val="100000"/>
              </a:lnSpc>
              <a:spcBef>
                <a:spcPts val="450"/>
              </a:spcBef>
              <a:spcAft>
                <a:spcPts val="0"/>
              </a:spcAft>
              <a:buSzPts val="1400"/>
              <a:buNone/>
            </a:pPr>
            <a:r>
              <a:rPr lang="en" sz="1200">
                <a:solidFill>
                  <a:schemeClr val="lt1"/>
                </a:solidFill>
              </a:rPr>
              <a:t>Continuous availability, custom tooling</a:t>
            </a:r>
            <a:endParaRPr sz="1200">
              <a:solidFill>
                <a:schemeClr val="lt1"/>
              </a:solidFill>
            </a:endParaRPr>
          </a:p>
        </p:txBody>
      </p:sp>
      <p:sp>
        <p:nvSpPr>
          <p:cNvPr id="1046" name="Google Shape;1046;p17"/>
          <p:cNvSpPr txBox="1"/>
          <p:nvPr>
            <p:ph idx="4294967295" type="body"/>
          </p:nvPr>
        </p:nvSpPr>
        <p:spPr>
          <a:xfrm>
            <a:off x="194772" y="2084239"/>
            <a:ext cx="1938300" cy="723900"/>
          </a:xfrm>
          <a:prstGeom prst="rect">
            <a:avLst/>
          </a:prstGeom>
          <a:noFill/>
          <a:ln>
            <a:noFill/>
          </a:ln>
        </p:spPr>
        <p:txBody>
          <a:bodyPr anchorCtr="0" anchor="t" bIns="91425" lIns="91425" spcFirstLastPara="1" rIns="0" wrap="square" tIns="91425">
            <a:noAutofit/>
          </a:bodyPr>
          <a:lstStyle/>
          <a:p>
            <a:pPr indent="0" lvl="0" marL="0" marR="0" rtl="0" algn="ctr">
              <a:lnSpc>
                <a:spcPct val="100000"/>
              </a:lnSpc>
              <a:spcBef>
                <a:spcPts val="450"/>
              </a:spcBef>
              <a:spcAft>
                <a:spcPts val="0"/>
              </a:spcAft>
              <a:buSzPts val="1400"/>
              <a:buNone/>
            </a:pPr>
            <a:r>
              <a:rPr lang="en" sz="1200">
                <a:solidFill>
                  <a:schemeClr val="lt1"/>
                </a:solidFill>
              </a:rPr>
              <a:t>Capacity guarantees to enable consist SLAs</a:t>
            </a:r>
            <a:endParaRPr sz="1200">
              <a:solidFill>
                <a:schemeClr val="lt1"/>
              </a:solidFill>
            </a:endParaRPr>
          </a:p>
        </p:txBody>
      </p:sp>
      <p:sp>
        <p:nvSpPr>
          <p:cNvPr id="1047" name="Google Shape;1047;p17"/>
          <p:cNvSpPr txBox="1"/>
          <p:nvPr>
            <p:ph idx="4294967295" type="body"/>
          </p:nvPr>
        </p:nvSpPr>
        <p:spPr>
          <a:xfrm>
            <a:off x="2512742" y="2084251"/>
            <a:ext cx="1938300" cy="723900"/>
          </a:xfrm>
          <a:prstGeom prst="rect">
            <a:avLst/>
          </a:prstGeom>
          <a:noFill/>
          <a:ln>
            <a:noFill/>
          </a:ln>
        </p:spPr>
        <p:txBody>
          <a:bodyPr anchorCtr="0" anchor="t" bIns="91425" lIns="91425" spcFirstLastPara="1" rIns="0" wrap="square" tIns="91425">
            <a:noAutofit/>
          </a:bodyPr>
          <a:lstStyle/>
          <a:p>
            <a:pPr indent="0" lvl="0" marL="0" marR="0" rtl="0" algn="ctr">
              <a:lnSpc>
                <a:spcPct val="100000"/>
              </a:lnSpc>
              <a:spcBef>
                <a:spcPts val="450"/>
              </a:spcBef>
              <a:spcAft>
                <a:spcPts val="0"/>
              </a:spcAft>
              <a:buSzPts val="1400"/>
              <a:buNone/>
            </a:pPr>
            <a:r>
              <a:rPr lang="en" sz="1200">
                <a:solidFill>
                  <a:schemeClr val="lt1"/>
                </a:solidFill>
              </a:rPr>
              <a:t>Capacity on demand to support bursty workloads</a:t>
            </a:r>
            <a:endParaRPr sz="1200">
              <a:solidFill>
                <a:schemeClr val="lt1"/>
              </a:solidFill>
            </a:endParaRPr>
          </a:p>
        </p:txBody>
      </p:sp>
      <p:sp>
        <p:nvSpPr>
          <p:cNvPr id="1048" name="Google Shape;1048;p17"/>
          <p:cNvSpPr txBox="1"/>
          <p:nvPr>
            <p:ph idx="4294967295" type="body"/>
          </p:nvPr>
        </p:nvSpPr>
        <p:spPr>
          <a:xfrm>
            <a:off x="4737556" y="2084251"/>
            <a:ext cx="1938300" cy="723900"/>
          </a:xfrm>
          <a:prstGeom prst="rect">
            <a:avLst/>
          </a:prstGeom>
          <a:noFill/>
          <a:ln>
            <a:noFill/>
          </a:ln>
        </p:spPr>
        <p:txBody>
          <a:bodyPr anchorCtr="0" anchor="t" bIns="91425" lIns="91425" spcFirstLastPara="1" rIns="0" wrap="square" tIns="91425">
            <a:noAutofit/>
          </a:bodyPr>
          <a:lstStyle/>
          <a:p>
            <a:pPr indent="0" lvl="0" marL="0" marR="0" rtl="0" algn="ctr">
              <a:lnSpc>
                <a:spcPct val="100000"/>
              </a:lnSpc>
              <a:spcBef>
                <a:spcPts val="450"/>
              </a:spcBef>
              <a:spcAft>
                <a:spcPts val="0"/>
              </a:spcAft>
              <a:buSzPts val="1400"/>
              <a:buNone/>
            </a:pPr>
            <a:r>
              <a:rPr lang="en" sz="1200">
                <a:solidFill>
                  <a:schemeClr val="lt1"/>
                </a:solidFill>
              </a:rPr>
              <a:t>Latest tools and hardware, unpredictable capacity</a:t>
            </a:r>
            <a:endParaRPr sz="1200">
              <a:solidFill>
                <a:schemeClr val="lt1"/>
              </a:solidFill>
            </a:endParaRPr>
          </a:p>
        </p:txBody>
      </p:sp>
      <p:sp>
        <p:nvSpPr>
          <p:cNvPr id="1049" name="Google Shape;1049;p17"/>
          <p:cNvSpPr txBox="1"/>
          <p:nvPr>
            <p:ph idx="4294967295" type="body"/>
          </p:nvPr>
        </p:nvSpPr>
        <p:spPr>
          <a:xfrm>
            <a:off x="1260900" y="4021849"/>
            <a:ext cx="1938300" cy="503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50"/>
              </a:spcBef>
              <a:spcAft>
                <a:spcPts val="0"/>
              </a:spcAft>
              <a:buSzPts val="1400"/>
              <a:buNone/>
            </a:pPr>
            <a:r>
              <a:rPr lang="en" sz="1200">
                <a:solidFill>
                  <a:schemeClr val="lt1"/>
                </a:solidFill>
              </a:rPr>
              <a:t>Single-source-of-truth</a:t>
            </a:r>
            <a:endParaRPr sz="1200">
              <a:solidFill>
                <a:schemeClr val="lt1"/>
              </a:solidFill>
            </a:endParaRPr>
          </a:p>
        </p:txBody>
      </p:sp>
      <p:sp>
        <p:nvSpPr>
          <p:cNvPr id="1050" name="Google Shape;1050;p17"/>
          <p:cNvSpPr txBox="1"/>
          <p:nvPr>
            <p:ph idx="4294967295" type="body"/>
          </p:nvPr>
        </p:nvSpPr>
        <p:spPr>
          <a:xfrm>
            <a:off x="5909226" y="4021850"/>
            <a:ext cx="2137800" cy="50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50"/>
              </a:spcBef>
              <a:spcAft>
                <a:spcPts val="0"/>
              </a:spcAft>
              <a:buSzPts val="1400"/>
              <a:buNone/>
            </a:pPr>
            <a:r>
              <a:rPr lang="en" sz="1200">
                <a:solidFill>
                  <a:schemeClr val="lt1"/>
                </a:solidFill>
              </a:rPr>
              <a:t>Privacy and verifiable audit</a:t>
            </a:r>
            <a:endParaRPr sz="1200">
              <a:solidFill>
                <a:schemeClr val="lt1"/>
              </a:solidFill>
            </a:endParaRPr>
          </a:p>
        </p:txBody>
      </p:sp>
      <p:sp>
        <p:nvSpPr>
          <p:cNvPr id="1051" name="Google Shape;1051;p17"/>
          <p:cNvSpPr txBox="1"/>
          <p:nvPr>
            <p:ph idx="4294967295" type="body"/>
          </p:nvPr>
        </p:nvSpPr>
        <p:spPr>
          <a:xfrm>
            <a:off x="3602861" y="4021846"/>
            <a:ext cx="1938300" cy="50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50"/>
              </a:spcBef>
              <a:spcAft>
                <a:spcPts val="0"/>
              </a:spcAft>
              <a:buSzPts val="1400"/>
              <a:buNone/>
            </a:pPr>
            <a:r>
              <a:rPr lang="en" sz="1200">
                <a:solidFill>
                  <a:schemeClr val="lt1"/>
                </a:solidFill>
              </a:rPr>
              <a:t>Reliability, cost, &amp; scale</a:t>
            </a:r>
            <a:endParaRPr sz="12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par>
                                <p:cTn fill="hold" nodeType="with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par>
                                <p:cTn fill="hold" nodeType="with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6" name="Shape 1056"/>
        <p:cNvGrpSpPr/>
        <p:nvPr/>
      </p:nvGrpSpPr>
      <p:grpSpPr>
        <a:xfrm>
          <a:off x="0" y="0"/>
          <a:ext cx="0" cy="0"/>
          <a:chOff x="0" y="0"/>
          <a:chExt cx="0" cy="0"/>
        </a:xfrm>
      </p:grpSpPr>
      <p:sp>
        <p:nvSpPr>
          <p:cNvPr id="1057" name="Google Shape;1057;p19"/>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POINT SOLUTIONS HAVE AN INTEGRATION TAX</a:t>
            </a:r>
            <a:endParaRPr/>
          </a:p>
        </p:txBody>
      </p:sp>
      <p:sp>
        <p:nvSpPr>
          <p:cNvPr id="1058" name="Google Shape;1058;p19"/>
          <p:cNvSpPr/>
          <p:nvPr/>
        </p:nvSpPr>
        <p:spPr>
          <a:xfrm>
            <a:off x="439550" y="1256760"/>
            <a:ext cx="1371600" cy="1371600"/>
          </a:xfrm>
          <a:prstGeom prst="donut">
            <a:avLst>
              <a:gd fmla="val 1129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9"/>
          <p:cNvSpPr/>
          <p:nvPr/>
        </p:nvSpPr>
        <p:spPr>
          <a:xfrm>
            <a:off x="3886200" y="1256747"/>
            <a:ext cx="1371600" cy="1371600"/>
          </a:xfrm>
          <a:prstGeom prst="donut">
            <a:avLst>
              <a:gd fmla="val 112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9"/>
          <p:cNvSpPr/>
          <p:nvPr/>
        </p:nvSpPr>
        <p:spPr>
          <a:xfrm>
            <a:off x="2207850" y="2480185"/>
            <a:ext cx="1371600" cy="1371600"/>
          </a:xfrm>
          <a:prstGeom prst="donut">
            <a:avLst>
              <a:gd fmla="val 1129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9"/>
          <p:cNvSpPr/>
          <p:nvPr/>
        </p:nvSpPr>
        <p:spPr>
          <a:xfrm>
            <a:off x="5625325" y="2480185"/>
            <a:ext cx="1371600" cy="13716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9"/>
          <p:cNvSpPr/>
          <p:nvPr/>
        </p:nvSpPr>
        <p:spPr>
          <a:xfrm>
            <a:off x="7382100" y="1256760"/>
            <a:ext cx="1371600" cy="1371600"/>
          </a:xfrm>
          <a:prstGeom prst="donut">
            <a:avLst>
              <a:gd fmla="val 1129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9"/>
          <p:cNvSpPr txBox="1"/>
          <p:nvPr/>
        </p:nvSpPr>
        <p:spPr>
          <a:xfrm>
            <a:off x="855650" y="2645460"/>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1064" name="Google Shape;1064;p19"/>
          <p:cNvSpPr txBox="1"/>
          <p:nvPr/>
        </p:nvSpPr>
        <p:spPr>
          <a:xfrm>
            <a:off x="4284775" y="2645460"/>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1065" name="Google Shape;1065;p19"/>
          <p:cNvSpPr txBox="1"/>
          <p:nvPr/>
        </p:nvSpPr>
        <p:spPr>
          <a:xfrm>
            <a:off x="6041425" y="2009353"/>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1066" name="Google Shape;1066;p19"/>
          <p:cNvSpPr txBox="1"/>
          <p:nvPr/>
        </p:nvSpPr>
        <p:spPr>
          <a:xfrm>
            <a:off x="7798063" y="2645460"/>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1067" name="Google Shape;1067;p19"/>
          <p:cNvSpPr/>
          <p:nvPr/>
        </p:nvSpPr>
        <p:spPr>
          <a:xfrm>
            <a:off x="523277" y="3150710"/>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1"/>
                </a:solidFill>
                <a:latin typeface="Roboto Light"/>
                <a:ea typeface="Roboto Light"/>
                <a:cs typeface="Roboto Light"/>
                <a:sym typeface="Roboto Light"/>
              </a:rPr>
              <a:t>STREAMING &amp; DATA FLOW</a:t>
            </a:r>
            <a:endParaRPr b="0" i="0" sz="1000" u="none" cap="none" strike="noStrike">
              <a:solidFill>
                <a:schemeClr val="accent1"/>
              </a:solidFill>
              <a:latin typeface="Roboto Light"/>
              <a:ea typeface="Roboto Light"/>
              <a:cs typeface="Roboto Light"/>
              <a:sym typeface="Roboto Light"/>
            </a:endParaRPr>
          </a:p>
        </p:txBody>
      </p:sp>
      <p:sp>
        <p:nvSpPr>
          <p:cNvPr id="1068" name="Google Shape;1068;p19"/>
          <p:cNvSpPr/>
          <p:nvPr/>
        </p:nvSpPr>
        <p:spPr>
          <a:xfrm>
            <a:off x="2291577" y="1512135"/>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2"/>
                </a:solidFill>
                <a:latin typeface="Roboto Light"/>
                <a:ea typeface="Roboto Light"/>
                <a:cs typeface="Roboto Light"/>
                <a:sym typeface="Roboto Light"/>
              </a:rPr>
              <a:t>DATA ENGINEERING</a:t>
            </a:r>
            <a:endParaRPr b="0" i="0" sz="1000" u="none" cap="none" strike="noStrike">
              <a:solidFill>
                <a:schemeClr val="accent2"/>
              </a:solidFill>
              <a:latin typeface="Roboto Light"/>
              <a:ea typeface="Roboto Light"/>
              <a:cs typeface="Roboto Light"/>
              <a:sym typeface="Roboto Light"/>
            </a:endParaRPr>
          </a:p>
        </p:txBody>
      </p:sp>
      <p:sp>
        <p:nvSpPr>
          <p:cNvPr id="1069" name="Google Shape;1069;p19"/>
          <p:cNvSpPr/>
          <p:nvPr/>
        </p:nvSpPr>
        <p:spPr>
          <a:xfrm>
            <a:off x="3969927" y="3150710"/>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3"/>
                </a:solidFill>
                <a:latin typeface="Roboto Light"/>
                <a:ea typeface="Roboto Light"/>
                <a:cs typeface="Roboto Light"/>
                <a:sym typeface="Roboto Light"/>
              </a:rPr>
              <a:t>DATA WAREHOUSE</a:t>
            </a:r>
            <a:endParaRPr b="0" i="0" sz="1000" u="none" cap="none" strike="noStrike">
              <a:solidFill>
                <a:schemeClr val="accent3"/>
              </a:solidFill>
              <a:latin typeface="Roboto Light"/>
              <a:ea typeface="Roboto Light"/>
              <a:cs typeface="Roboto Light"/>
              <a:sym typeface="Roboto Light"/>
            </a:endParaRPr>
          </a:p>
        </p:txBody>
      </p:sp>
      <p:sp>
        <p:nvSpPr>
          <p:cNvPr id="1070" name="Google Shape;1070;p19"/>
          <p:cNvSpPr/>
          <p:nvPr/>
        </p:nvSpPr>
        <p:spPr>
          <a:xfrm>
            <a:off x="5709052" y="1512135"/>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4"/>
                </a:solidFill>
                <a:latin typeface="Roboto Light"/>
                <a:ea typeface="Roboto Light"/>
                <a:cs typeface="Roboto Light"/>
                <a:sym typeface="Roboto Light"/>
              </a:rPr>
              <a:t>OPERATIONAL DATABASE</a:t>
            </a:r>
            <a:endParaRPr b="0" i="0" sz="1000" u="none" cap="none" strike="noStrike">
              <a:solidFill>
                <a:schemeClr val="accent4"/>
              </a:solidFill>
              <a:latin typeface="Roboto Light"/>
              <a:ea typeface="Roboto Light"/>
              <a:cs typeface="Roboto Light"/>
              <a:sym typeface="Roboto Light"/>
            </a:endParaRPr>
          </a:p>
        </p:txBody>
      </p:sp>
      <p:sp>
        <p:nvSpPr>
          <p:cNvPr id="1071" name="Google Shape;1071;p19"/>
          <p:cNvSpPr/>
          <p:nvPr/>
        </p:nvSpPr>
        <p:spPr>
          <a:xfrm>
            <a:off x="7465827" y="3192660"/>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5"/>
                </a:solidFill>
                <a:latin typeface="Roboto Light"/>
                <a:ea typeface="Roboto Light"/>
                <a:cs typeface="Roboto Light"/>
                <a:sym typeface="Roboto Light"/>
              </a:rPr>
              <a:t>MACHINE LEARNING &amp; AI</a:t>
            </a:r>
            <a:endParaRPr b="0" i="0" sz="1000" u="none" cap="none" strike="noStrike">
              <a:solidFill>
                <a:schemeClr val="accent5"/>
              </a:solidFill>
              <a:latin typeface="Roboto Light"/>
              <a:ea typeface="Roboto Light"/>
              <a:cs typeface="Roboto Light"/>
              <a:sym typeface="Roboto Light"/>
            </a:endParaRPr>
          </a:p>
        </p:txBody>
      </p:sp>
      <p:sp>
        <p:nvSpPr>
          <p:cNvPr id="1072" name="Google Shape;1072;p19"/>
          <p:cNvSpPr txBox="1"/>
          <p:nvPr/>
        </p:nvSpPr>
        <p:spPr>
          <a:xfrm>
            <a:off x="2623950" y="1996153"/>
            <a:ext cx="539400" cy="4176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pic>
        <p:nvPicPr>
          <p:cNvPr id="1073" name="Google Shape;1073;p19"/>
          <p:cNvPicPr preferRelativeResize="0"/>
          <p:nvPr/>
        </p:nvPicPr>
        <p:blipFill rotWithShape="1">
          <a:blip r:embed="rId3">
            <a:alphaModFix/>
          </a:blip>
          <a:srcRect b="26623" l="0" r="0" t="24692"/>
          <a:stretch/>
        </p:blipFill>
        <p:spPr>
          <a:xfrm>
            <a:off x="656025" y="1807075"/>
            <a:ext cx="938650" cy="258937"/>
          </a:xfrm>
          <a:prstGeom prst="rect">
            <a:avLst/>
          </a:prstGeom>
          <a:noFill/>
          <a:ln>
            <a:noFill/>
          </a:ln>
        </p:spPr>
      </p:pic>
      <p:pic>
        <p:nvPicPr>
          <p:cNvPr id="1074" name="Google Shape;1074;p19"/>
          <p:cNvPicPr preferRelativeResize="0"/>
          <p:nvPr/>
        </p:nvPicPr>
        <p:blipFill rotWithShape="1">
          <a:blip r:embed="rId4">
            <a:alphaModFix/>
          </a:blip>
          <a:srcRect b="30212" l="0" r="0" t="32536"/>
          <a:stretch/>
        </p:blipFill>
        <p:spPr>
          <a:xfrm>
            <a:off x="2377288" y="3079324"/>
            <a:ext cx="1032734" cy="219456"/>
          </a:xfrm>
          <a:prstGeom prst="rect">
            <a:avLst/>
          </a:prstGeom>
          <a:noFill/>
          <a:ln>
            <a:noFill/>
          </a:ln>
        </p:spPr>
      </p:pic>
      <p:pic>
        <p:nvPicPr>
          <p:cNvPr id="1075" name="Google Shape;1075;p19"/>
          <p:cNvPicPr preferRelativeResize="0"/>
          <p:nvPr/>
        </p:nvPicPr>
        <p:blipFill rotWithShape="1">
          <a:blip r:embed="rId5">
            <a:alphaModFix/>
          </a:blip>
          <a:srcRect b="30189" l="0" r="0" t="22881"/>
          <a:stretch/>
        </p:blipFill>
        <p:spPr>
          <a:xfrm>
            <a:off x="4047281" y="1807100"/>
            <a:ext cx="1049420" cy="258924"/>
          </a:xfrm>
          <a:prstGeom prst="rect">
            <a:avLst/>
          </a:prstGeom>
          <a:noFill/>
          <a:ln>
            <a:noFill/>
          </a:ln>
        </p:spPr>
      </p:pic>
      <p:pic>
        <p:nvPicPr>
          <p:cNvPr id="1076" name="Google Shape;1076;p19"/>
          <p:cNvPicPr preferRelativeResize="0"/>
          <p:nvPr/>
        </p:nvPicPr>
        <p:blipFill rotWithShape="1">
          <a:blip r:embed="rId6">
            <a:alphaModFix/>
          </a:blip>
          <a:srcRect b="0" l="0" r="0" t="0"/>
          <a:stretch/>
        </p:blipFill>
        <p:spPr>
          <a:xfrm>
            <a:off x="5830875" y="2815650"/>
            <a:ext cx="978150" cy="733613"/>
          </a:xfrm>
          <a:prstGeom prst="rect">
            <a:avLst/>
          </a:prstGeom>
          <a:noFill/>
          <a:ln>
            <a:noFill/>
          </a:ln>
        </p:spPr>
      </p:pic>
      <p:cxnSp>
        <p:nvCxnSpPr>
          <p:cNvPr id="1077" name="Google Shape;1077;p19"/>
          <p:cNvCxnSpPr/>
          <p:nvPr/>
        </p:nvCxnSpPr>
        <p:spPr>
          <a:xfrm flipH="1">
            <a:off x="2008449" y="1410703"/>
            <a:ext cx="2100" cy="2344500"/>
          </a:xfrm>
          <a:prstGeom prst="straightConnector1">
            <a:avLst/>
          </a:prstGeom>
          <a:noFill/>
          <a:ln cap="flat" cmpd="sng" w="76200">
            <a:solidFill>
              <a:schemeClr val="accent6"/>
            </a:solidFill>
            <a:prstDash val="dash"/>
            <a:round/>
            <a:headEnd len="sm" w="sm" type="none"/>
            <a:tailEnd len="sm" w="sm" type="none"/>
          </a:ln>
        </p:spPr>
      </p:cxnSp>
      <p:cxnSp>
        <p:nvCxnSpPr>
          <p:cNvPr id="1078" name="Google Shape;1078;p19"/>
          <p:cNvCxnSpPr/>
          <p:nvPr/>
        </p:nvCxnSpPr>
        <p:spPr>
          <a:xfrm flipH="1">
            <a:off x="3731774" y="1410703"/>
            <a:ext cx="2100" cy="2344500"/>
          </a:xfrm>
          <a:prstGeom prst="straightConnector1">
            <a:avLst/>
          </a:prstGeom>
          <a:noFill/>
          <a:ln cap="flat" cmpd="sng" w="76200">
            <a:solidFill>
              <a:schemeClr val="accent6"/>
            </a:solidFill>
            <a:prstDash val="dash"/>
            <a:round/>
            <a:headEnd len="sm" w="sm" type="none"/>
            <a:tailEnd len="sm" w="sm" type="none"/>
          </a:ln>
        </p:spPr>
      </p:cxnSp>
      <p:cxnSp>
        <p:nvCxnSpPr>
          <p:cNvPr id="1079" name="Google Shape;1079;p19"/>
          <p:cNvCxnSpPr/>
          <p:nvPr/>
        </p:nvCxnSpPr>
        <p:spPr>
          <a:xfrm flipH="1">
            <a:off x="5482374" y="1410703"/>
            <a:ext cx="2100" cy="2344500"/>
          </a:xfrm>
          <a:prstGeom prst="straightConnector1">
            <a:avLst/>
          </a:prstGeom>
          <a:noFill/>
          <a:ln cap="flat" cmpd="sng" w="76200">
            <a:solidFill>
              <a:schemeClr val="accent6"/>
            </a:solidFill>
            <a:prstDash val="dash"/>
            <a:round/>
            <a:headEnd len="sm" w="sm" type="none"/>
            <a:tailEnd len="sm" w="sm" type="none"/>
          </a:ln>
        </p:spPr>
      </p:cxnSp>
      <p:cxnSp>
        <p:nvCxnSpPr>
          <p:cNvPr id="1080" name="Google Shape;1080;p19"/>
          <p:cNvCxnSpPr/>
          <p:nvPr/>
        </p:nvCxnSpPr>
        <p:spPr>
          <a:xfrm flipH="1">
            <a:off x="7188462" y="1410703"/>
            <a:ext cx="2100" cy="2344500"/>
          </a:xfrm>
          <a:prstGeom prst="straightConnector1">
            <a:avLst/>
          </a:prstGeom>
          <a:noFill/>
          <a:ln cap="flat" cmpd="sng" w="76200">
            <a:solidFill>
              <a:schemeClr val="accent6"/>
            </a:solidFill>
            <a:prstDash val="dash"/>
            <a:round/>
            <a:headEnd len="sm" w="sm" type="none"/>
            <a:tailEnd len="sm" w="sm" type="none"/>
          </a:ln>
        </p:spPr>
      </p:cxnSp>
      <p:sp>
        <p:nvSpPr>
          <p:cNvPr id="1081" name="Google Shape;1081;p19"/>
          <p:cNvSpPr txBox="1"/>
          <p:nvPr/>
        </p:nvSpPr>
        <p:spPr>
          <a:xfrm>
            <a:off x="419100" y="3964353"/>
            <a:ext cx="83346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E6E6E6"/>
                </a:solidFill>
                <a:latin typeface="Roboto"/>
                <a:ea typeface="Roboto"/>
                <a:cs typeface="Roboto"/>
                <a:sym typeface="Roboto"/>
              </a:rPr>
              <a:t>SECURITY  |  GOVERNANCE  |  LINEAGE  |  MANAGEMENT  |  AUTOMATION</a:t>
            </a:r>
            <a:endParaRPr b="0" i="0" sz="1400" u="none" cap="none" strike="noStrike">
              <a:solidFill>
                <a:srgbClr val="E6E6E6"/>
              </a:solidFill>
              <a:latin typeface="Roboto"/>
              <a:ea typeface="Roboto"/>
              <a:cs typeface="Roboto"/>
              <a:sym typeface="Roboto"/>
            </a:endParaRPr>
          </a:p>
        </p:txBody>
      </p:sp>
      <p:cxnSp>
        <p:nvCxnSpPr>
          <p:cNvPr id="1082" name="Google Shape;1082;p19"/>
          <p:cNvCxnSpPr/>
          <p:nvPr/>
        </p:nvCxnSpPr>
        <p:spPr>
          <a:xfrm>
            <a:off x="1612300" y="4170153"/>
            <a:ext cx="878400" cy="6000"/>
          </a:xfrm>
          <a:prstGeom prst="straightConnector1">
            <a:avLst/>
          </a:prstGeom>
          <a:noFill/>
          <a:ln cap="flat" cmpd="sng" w="28575">
            <a:solidFill>
              <a:srgbClr val="FF0000"/>
            </a:solidFill>
            <a:prstDash val="solid"/>
            <a:round/>
            <a:headEnd len="sm" w="sm" type="none"/>
            <a:tailEnd len="sm" w="sm" type="none"/>
          </a:ln>
        </p:spPr>
      </p:cxnSp>
      <p:cxnSp>
        <p:nvCxnSpPr>
          <p:cNvPr id="1083" name="Google Shape;1083;p19"/>
          <p:cNvCxnSpPr/>
          <p:nvPr/>
        </p:nvCxnSpPr>
        <p:spPr>
          <a:xfrm>
            <a:off x="2668275" y="4170153"/>
            <a:ext cx="1152000" cy="6000"/>
          </a:xfrm>
          <a:prstGeom prst="straightConnector1">
            <a:avLst/>
          </a:prstGeom>
          <a:noFill/>
          <a:ln cap="flat" cmpd="sng" w="28575">
            <a:solidFill>
              <a:srgbClr val="FF0000"/>
            </a:solidFill>
            <a:prstDash val="solid"/>
            <a:round/>
            <a:headEnd len="sm" w="sm" type="none"/>
            <a:tailEnd len="sm" w="sm" type="none"/>
          </a:ln>
        </p:spPr>
      </p:cxnSp>
      <p:cxnSp>
        <p:nvCxnSpPr>
          <p:cNvPr id="1084" name="Google Shape;1084;p19"/>
          <p:cNvCxnSpPr/>
          <p:nvPr/>
        </p:nvCxnSpPr>
        <p:spPr>
          <a:xfrm>
            <a:off x="4958550" y="4170153"/>
            <a:ext cx="1243500" cy="6000"/>
          </a:xfrm>
          <a:prstGeom prst="straightConnector1">
            <a:avLst/>
          </a:prstGeom>
          <a:noFill/>
          <a:ln cap="flat" cmpd="sng" w="28575">
            <a:solidFill>
              <a:srgbClr val="FF0000"/>
            </a:solidFill>
            <a:prstDash val="solid"/>
            <a:round/>
            <a:headEnd len="sm" w="sm" type="none"/>
            <a:tailEnd len="sm" w="sm" type="none"/>
          </a:ln>
        </p:spPr>
      </p:cxnSp>
      <p:cxnSp>
        <p:nvCxnSpPr>
          <p:cNvPr id="1085" name="Google Shape;1085;p19"/>
          <p:cNvCxnSpPr/>
          <p:nvPr/>
        </p:nvCxnSpPr>
        <p:spPr>
          <a:xfrm>
            <a:off x="6348750" y="4170153"/>
            <a:ext cx="1243500" cy="6000"/>
          </a:xfrm>
          <a:prstGeom prst="straightConnector1">
            <a:avLst/>
          </a:prstGeom>
          <a:noFill/>
          <a:ln cap="flat" cmpd="sng" w="28575">
            <a:solidFill>
              <a:srgbClr val="FF0000"/>
            </a:solidFill>
            <a:prstDash val="solid"/>
            <a:round/>
            <a:headEnd len="sm" w="sm" type="none"/>
            <a:tailEnd len="sm" w="sm" type="none"/>
          </a:ln>
        </p:spPr>
      </p:cxnSp>
      <p:cxnSp>
        <p:nvCxnSpPr>
          <p:cNvPr id="1086" name="Google Shape;1086;p19"/>
          <p:cNvCxnSpPr/>
          <p:nvPr/>
        </p:nvCxnSpPr>
        <p:spPr>
          <a:xfrm>
            <a:off x="4036000" y="4170153"/>
            <a:ext cx="694800" cy="6000"/>
          </a:xfrm>
          <a:prstGeom prst="straightConnector1">
            <a:avLst/>
          </a:prstGeom>
          <a:noFill/>
          <a:ln cap="flat" cmpd="sng" w="28575">
            <a:solidFill>
              <a:srgbClr val="FF0000"/>
            </a:solidFill>
            <a:prstDash val="solid"/>
            <a:round/>
            <a:headEnd len="sm" w="sm" type="none"/>
            <a:tailEnd len="sm" w="sm" type="none"/>
          </a:ln>
        </p:spPr>
      </p:cxnSp>
      <p:pic>
        <p:nvPicPr>
          <p:cNvPr id="1087" name="Google Shape;1087;p19"/>
          <p:cNvPicPr preferRelativeResize="0"/>
          <p:nvPr/>
        </p:nvPicPr>
        <p:blipFill rotWithShape="1">
          <a:blip r:embed="rId7">
            <a:alphaModFix/>
          </a:blip>
          <a:srcRect b="0" l="0" r="0" t="0"/>
          <a:stretch/>
        </p:blipFill>
        <p:spPr>
          <a:xfrm>
            <a:off x="7670138" y="1512113"/>
            <a:ext cx="795529" cy="795529"/>
          </a:xfrm>
          <a:prstGeom prst="rect">
            <a:avLst/>
          </a:prstGeom>
          <a:noFill/>
          <a:ln>
            <a:noFill/>
          </a:ln>
        </p:spPr>
      </p:pic>
      <p:sp>
        <p:nvSpPr>
          <p:cNvPr id="1088" name="Google Shape;1088;p19"/>
          <p:cNvSpPr txBox="1"/>
          <p:nvPr/>
        </p:nvSpPr>
        <p:spPr>
          <a:xfrm>
            <a:off x="16123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089" name="Google Shape;1089;p19"/>
          <p:cNvSpPr txBox="1"/>
          <p:nvPr/>
        </p:nvSpPr>
        <p:spPr>
          <a:xfrm>
            <a:off x="32887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090" name="Google Shape;1090;p19"/>
          <p:cNvSpPr txBox="1"/>
          <p:nvPr/>
        </p:nvSpPr>
        <p:spPr>
          <a:xfrm>
            <a:off x="50413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091" name="Google Shape;1091;p19"/>
          <p:cNvSpPr txBox="1"/>
          <p:nvPr/>
        </p:nvSpPr>
        <p:spPr>
          <a:xfrm>
            <a:off x="67177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20"/>
          <p:cNvSpPr/>
          <p:nvPr/>
        </p:nvSpPr>
        <p:spPr>
          <a:xfrm>
            <a:off x="342450" y="1017025"/>
            <a:ext cx="8515800" cy="3343200"/>
          </a:xfrm>
          <a:prstGeom prst="rect">
            <a:avLst/>
          </a:prstGeom>
          <a:noFill/>
          <a:ln cap="flat" cmpd="sng" w="28575">
            <a:solidFill>
              <a:srgbClr val="F967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0"/>
          <p:cNvSpPr txBox="1"/>
          <p:nvPr>
            <p:ph type="title"/>
          </p:nvPr>
        </p:nvSpPr>
        <p:spPr>
          <a:xfrm>
            <a:off x="419100" y="347874"/>
            <a:ext cx="8305800" cy="42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Lato"/>
                <a:ea typeface="Lato"/>
                <a:cs typeface="Lato"/>
                <a:sym typeface="Lato"/>
              </a:rPr>
              <a:t>A NEW KIND OF PLATFORM EXPERIENCE IS NEEDED</a:t>
            </a:r>
            <a:endParaRPr b="0" i="0" sz="2400" u="none" cap="none" strike="noStrike">
              <a:solidFill>
                <a:schemeClr val="lt1"/>
              </a:solidFill>
              <a:latin typeface="Lato"/>
              <a:ea typeface="Lato"/>
              <a:cs typeface="Lato"/>
              <a:sym typeface="Lato"/>
            </a:endParaRPr>
          </a:p>
        </p:txBody>
      </p:sp>
      <p:sp>
        <p:nvSpPr>
          <p:cNvPr id="1098" name="Google Shape;1098;p20"/>
          <p:cNvSpPr/>
          <p:nvPr/>
        </p:nvSpPr>
        <p:spPr>
          <a:xfrm>
            <a:off x="635725" y="3218925"/>
            <a:ext cx="7936500" cy="912300"/>
          </a:xfrm>
          <a:prstGeom prst="rect">
            <a:avLst/>
          </a:prstGeom>
          <a:noFill/>
          <a:ln cap="flat" cmpd="sng" w="9525">
            <a:solidFill>
              <a:srgbClr val="B7B7B7"/>
            </a:solidFill>
            <a:prstDash val="dash"/>
            <a:round/>
            <a:headEnd len="sm" w="sm" type="none"/>
            <a:tailEnd len="sm" w="sm" type="none"/>
          </a:ln>
        </p:spPr>
        <p:txBody>
          <a:bodyPr anchorCtr="0" anchor="b"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6"/>
              </a:solidFill>
              <a:latin typeface="Roboto"/>
              <a:ea typeface="Roboto"/>
              <a:cs typeface="Roboto"/>
              <a:sym typeface="Roboto"/>
            </a:endParaRPr>
          </a:p>
        </p:txBody>
      </p:sp>
      <p:sp>
        <p:nvSpPr>
          <p:cNvPr id="1099" name="Google Shape;1099;p20"/>
          <p:cNvSpPr/>
          <p:nvPr/>
        </p:nvSpPr>
        <p:spPr>
          <a:xfrm>
            <a:off x="642025" y="2732969"/>
            <a:ext cx="13251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accent3"/>
                </a:solidFill>
                <a:latin typeface="Roboto"/>
                <a:ea typeface="Roboto"/>
                <a:cs typeface="Roboto"/>
                <a:sym typeface="Roboto"/>
              </a:rPr>
              <a:t>App Developers</a:t>
            </a:r>
            <a:endParaRPr b="0" i="0" sz="1200" u="none" cap="none" strike="noStrike">
              <a:solidFill>
                <a:schemeClr val="accent3"/>
              </a:solidFill>
              <a:latin typeface="Roboto"/>
              <a:ea typeface="Roboto"/>
              <a:cs typeface="Roboto"/>
              <a:sym typeface="Roboto"/>
            </a:endParaRPr>
          </a:p>
        </p:txBody>
      </p:sp>
      <p:pic>
        <p:nvPicPr>
          <p:cNvPr id="1100" name="Google Shape;1100;p20"/>
          <p:cNvPicPr preferRelativeResize="0"/>
          <p:nvPr/>
        </p:nvPicPr>
        <p:blipFill rotWithShape="1">
          <a:blip r:embed="rId3">
            <a:alphaModFix/>
          </a:blip>
          <a:srcRect b="979" l="0" r="0" t="-980"/>
          <a:stretch/>
        </p:blipFill>
        <p:spPr>
          <a:xfrm>
            <a:off x="2711551" y="3328870"/>
            <a:ext cx="518088" cy="523442"/>
          </a:xfrm>
          <a:prstGeom prst="rect">
            <a:avLst/>
          </a:prstGeom>
          <a:noFill/>
          <a:ln>
            <a:noFill/>
          </a:ln>
        </p:spPr>
      </p:pic>
      <p:sp>
        <p:nvSpPr>
          <p:cNvPr id="1101" name="Google Shape;1101;p20"/>
          <p:cNvSpPr/>
          <p:nvPr/>
        </p:nvSpPr>
        <p:spPr>
          <a:xfrm>
            <a:off x="2244153" y="3843208"/>
            <a:ext cx="14529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Data Architects</a:t>
            </a:r>
            <a:endParaRPr b="0" i="0" sz="1100" u="none" cap="none" strike="noStrike">
              <a:solidFill>
                <a:srgbClr val="B7B7B7"/>
              </a:solidFill>
              <a:latin typeface="Roboto"/>
              <a:ea typeface="Roboto"/>
              <a:cs typeface="Roboto"/>
              <a:sym typeface="Roboto"/>
            </a:endParaRPr>
          </a:p>
        </p:txBody>
      </p:sp>
      <p:pic>
        <p:nvPicPr>
          <p:cNvPr id="1102" name="Google Shape;1102;p20"/>
          <p:cNvPicPr preferRelativeResize="0"/>
          <p:nvPr/>
        </p:nvPicPr>
        <p:blipFill rotWithShape="1">
          <a:blip r:embed="rId4">
            <a:alphaModFix/>
          </a:blip>
          <a:srcRect b="3221" l="0" r="0" t="0"/>
          <a:stretch/>
        </p:blipFill>
        <p:spPr>
          <a:xfrm>
            <a:off x="1114655" y="3255781"/>
            <a:ext cx="518087" cy="597750"/>
          </a:xfrm>
          <a:prstGeom prst="rect">
            <a:avLst/>
          </a:prstGeom>
          <a:noFill/>
          <a:ln>
            <a:noFill/>
          </a:ln>
        </p:spPr>
      </p:pic>
      <p:sp>
        <p:nvSpPr>
          <p:cNvPr id="1103" name="Google Shape;1103;p20"/>
          <p:cNvSpPr/>
          <p:nvPr/>
        </p:nvSpPr>
        <p:spPr>
          <a:xfrm>
            <a:off x="647405" y="3843209"/>
            <a:ext cx="13917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Compliance Mgrs.</a:t>
            </a:r>
            <a:endParaRPr b="0" i="0" sz="1100" u="none" cap="none" strike="noStrike">
              <a:solidFill>
                <a:srgbClr val="B7B7B7"/>
              </a:solidFill>
              <a:latin typeface="Roboto"/>
              <a:ea typeface="Roboto"/>
              <a:cs typeface="Roboto"/>
              <a:sym typeface="Roboto"/>
            </a:endParaRPr>
          </a:p>
        </p:txBody>
      </p:sp>
      <p:pic>
        <p:nvPicPr>
          <p:cNvPr id="1104" name="Google Shape;1104;p20"/>
          <p:cNvPicPr preferRelativeResize="0"/>
          <p:nvPr/>
        </p:nvPicPr>
        <p:blipFill rotWithShape="1">
          <a:blip r:embed="rId5">
            <a:alphaModFix/>
          </a:blip>
          <a:srcRect b="0" l="3635" r="3626" t="0"/>
          <a:stretch/>
        </p:blipFill>
        <p:spPr>
          <a:xfrm>
            <a:off x="4280044" y="3342467"/>
            <a:ext cx="518086" cy="499529"/>
          </a:xfrm>
          <a:prstGeom prst="rect">
            <a:avLst/>
          </a:prstGeom>
          <a:noFill/>
          <a:ln>
            <a:noFill/>
          </a:ln>
        </p:spPr>
      </p:pic>
      <p:sp>
        <p:nvSpPr>
          <p:cNvPr id="1105" name="Google Shape;1105;p20"/>
          <p:cNvSpPr/>
          <p:nvPr/>
        </p:nvSpPr>
        <p:spPr>
          <a:xfrm>
            <a:off x="3756703" y="3843209"/>
            <a:ext cx="15648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Infrastructure Mgrs.</a:t>
            </a:r>
            <a:endParaRPr b="0" i="0" sz="1100" u="none" cap="none" strike="noStrike">
              <a:solidFill>
                <a:srgbClr val="B7B7B7"/>
              </a:solidFill>
              <a:latin typeface="Roboto"/>
              <a:ea typeface="Roboto"/>
              <a:cs typeface="Roboto"/>
              <a:sym typeface="Roboto"/>
            </a:endParaRPr>
          </a:p>
        </p:txBody>
      </p:sp>
      <p:sp>
        <p:nvSpPr>
          <p:cNvPr id="1106" name="Google Shape;1106;p20"/>
          <p:cNvSpPr/>
          <p:nvPr/>
        </p:nvSpPr>
        <p:spPr>
          <a:xfrm>
            <a:off x="6151259" y="3545173"/>
            <a:ext cx="2107800" cy="2475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Centralized Data, Security, Governance and Management</a:t>
            </a:r>
            <a:endParaRPr b="0" i="0" sz="1100" u="none" cap="none" strike="noStrike">
              <a:solidFill>
                <a:srgbClr val="B7B7B7"/>
              </a:solidFill>
              <a:latin typeface="Roboto"/>
              <a:ea typeface="Roboto"/>
              <a:cs typeface="Roboto"/>
              <a:sym typeface="Roboto"/>
            </a:endParaRPr>
          </a:p>
        </p:txBody>
      </p:sp>
      <p:sp>
        <p:nvSpPr>
          <p:cNvPr id="1107" name="Google Shape;1107;p20"/>
          <p:cNvSpPr/>
          <p:nvPr/>
        </p:nvSpPr>
        <p:spPr>
          <a:xfrm>
            <a:off x="2721850" y="2732969"/>
            <a:ext cx="13251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Data Engineers</a:t>
            </a:r>
            <a:endParaRPr b="0" i="0" sz="1200" u="none" cap="none" strike="noStrike">
              <a:solidFill>
                <a:schemeClr val="lt1"/>
              </a:solidFill>
              <a:latin typeface="Roboto"/>
              <a:ea typeface="Roboto"/>
              <a:cs typeface="Roboto"/>
              <a:sym typeface="Roboto"/>
            </a:endParaRPr>
          </a:p>
        </p:txBody>
      </p:sp>
      <p:sp>
        <p:nvSpPr>
          <p:cNvPr id="1108" name="Google Shape;1108;p20"/>
          <p:cNvSpPr/>
          <p:nvPr/>
        </p:nvSpPr>
        <p:spPr>
          <a:xfrm>
            <a:off x="4992644" y="2732969"/>
            <a:ext cx="13251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BI Analysts</a:t>
            </a:r>
            <a:endParaRPr b="0" i="0" sz="1200" u="none" cap="none" strike="noStrike">
              <a:solidFill>
                <a:schemeClr val="accent1"/>
              </a:solidFill>
              <a:latin typeface="Roboto"/>
              <a:ea typeface="Roboto"/>
              <a:cs typeface="Roboto"/>
              <a:sym typeface="Roboto"/>
            </a:endParaRPr>
          </a:p>
        </p:txBody>
      </p:sp>
      <p:sp>
        <p:nvSpPr>
          <p:cNvPr id="1109" name="Google Shape;1109;p20"/>
          <p:cNvSpPr/>
          <p:nvPr/>
        </p:nvSpPr>
        <p:spPr>
          <a:xfrm>
            <a:off x="7123712" y="2722774"/>
            <a:ext cx="1325100" cy="247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accent2"/>
                </a:solidFill>
                <a:latin typeface="Roboto"/>
                <a:ea typeface="Roboto"/>
                <a:cs typeface="Roboto"/>
                <a:sym typeface="Roboto"/>
              </a:rPr>
              <a:t>Data Scientists</a:t>
            </a:r>
            <a:endParaRPr b="0" i="0" sz="1200" u="none" cap="none" strike="noStrike">
              <a:solidFill>
                <a:schemeClr val="accent2"/>
              </a:solidFill>
              <a:latin typeface="Roboto"/>
              <a:ea typeface="Roboto"/>
              <a:cs typeface="Roboto"/>
              <a:sym typeface="Roboto"/>
            </a:endParaRPr>
          </a:p>
        </p:txBody>
      </p:sp>
      <p:grpSp>
        <p:nvGrpSpPr>
          <p:cNvPr id="1110" name="Google Shape;1110;p20"/>
          <p:cNvGrpSpPr/>
          <p:nvPr/>
        </p:nvGrpSpPr>
        <p:grpSpPr>
          <a:xfrm>
            <a:off x="5741597" y="3495160"/>
            <a:ext cx="347545" cy="347707"/>
            <a:chOff x="8367713" y="3948113"/>
            <a:chExt cx="539750" cy="539750"/>
          </a:xfrm>
        </p:grpSpPr>
        <p:sp>
          <p:nvSpPr>
            <p:cNvPr id="1111" name="Google Shape;1111;p20"/>
            <p:cNvSpPr/>
            <p:nvPr/>
          </p:nvSpPr>
          <p:spPr>
            <a:xfrm>
              <a:off x="8631238" y="4308476"/>
              <a:ext cx="12600" cy="25500"/>
            </a:xfrm>
            <a:prstGeom prst="rect">
              <a:avLst/>
            </a:prstGeom>
            <a:solidFill>
              <a:srgbClr val="CCCCCC"/>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1112" name="Google Shape;1112;p20"/>
            <p:cNvSpPr/>
            <p:nvPr/>
          </p:nvSpPr>
          <p:spPr>
            <a:xfrm>
              <a:off x="8631238" y="4046538"/>
              <a:ext cx="12600" cy="25500"/>
            </a:xfrm>
            <a:prstGeom prst="rect">
              <a:avLst/>
            </a:prstGeom>
            <a:solidFill>
              <a:srgbClr val="CCCCCC"/>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1113" name="Google Shape;1113;p20"/>
            <p:cNvSpPr/>
            <p:nvPr/>
          </p:nvSpPr>
          <p:spPr>
            <a:xfrm>
              <a:off x="8631238" y="4100513"/>
              <a:ext cx="12600" cy="23700"/>
            </a:xfrm>
            <a:prstGeom prst="rect">
              <a:avLst/>
            </a:prstGeom>
            <a:solidFill>
              <a:srgbClr val="CCCCCC"/>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1114" name="Google Shape;1114;p20"/>
            <p:cNvSpPr/>
            <p:nvPr/>
          </p:nvSpPr>
          <p:spPr>
            <a:xfrm>
              <a:off x="8631238" y="4362451"/>
              <a:ext cx="12600" cy="23700"/>
            </a:xfrm>
            <a:prstGeom prst="rect">
              <a:avLst/>
            </a:prstGeom>
            <a:solidFill>
              <a:srgbClr val="CCCCCC"/>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1115" name="Google Shape;1115;p20"/>
            <p:cNvSpPr/>
            <p:nvPr/>
          </p:nvSpPr>
          <p:spPr>
            <a:xfrm>
              <a:off x="8521701" y="4210051"/>
              <a:ext cx="23700" cy="12600"/>
            </a:xfrm>
            <a:prstGeom prst="rect">
              <a:avLst/>
            </a:prstGeom>
            <a:solidFill>
              <a:srgbClr val="CCCCCC"/>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1116" name="Google Shape;1116;p20"/>
            <p:cNvSpPr/>
            <p:nvPr/>
          </p:nvSpPr>
          <p:spPr>
            <a:xfrm>
              <a:off x="8782051" y="4210051"/>
              <a:ext cx="23700" cy="12600"/>
            </a:xfrm>
            <a:prstGeom prst="rect">
              <a:avLst/>
            </a:prstGeom>
            <a:solidFill>
              <a:srgbClr val="CCCCCC"/>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1117" name="Google Shape;1117;p20"/>
            <p:cNvSpPr/>
            <p:nvPr/>
          </p:nvSpPr>
          <p:spPr>
            <a:xfrm>
              <a:off x="8729663" y="4210051"/>
              <a:ext cx="23700" cy="12600"/>
            </a:xfrm>
            <a:prstGeom prst="rect">
              <a:avLst/>
            </a:prstGeom>
            <a:solidFill>
              <a:srgbClr val="CCCCCC"/>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1118" name="Google Shape;1118;p20"/>
            <p:cNvSpPr/>
            <p:nvPr/>
          </p:nvSpPr>
          <p:spPr>
            <a:xfrm>
              <a:off x="8572501" y="4151313"/>
              <a:ext cx="130175" cy="131763"/>
            </a:xfrm>
            <a:custGeom>
              <a:rect b="b" l="l" r="r" t="t"/>
              <a:pathLst>
                <a:path extrusionOk="0" h="69" w="69">
                  <a:moveTo>
                    <a:pt x="0" y="31"/>
                  </a:moveTo>
                  <a:cubicBezTo>
                    <a:pt x="0" y="38"/>
                    <a:pt x="0" y="38"/>
                    <a:pt x="0" y="38"/>
                  </a:cubicBezTo>
                  <a:cubicBezTo>
                    <a:pt x="11" y="38"/>
                    <a:pt x="11" y="38"/>
                    <a:pt x="11" y="38"/>
                  </a:cubicBezTo>
                  <a:cubicBezTo>
                    <a:pt x="13" y="48"/>
                    <a:pt x="21" y="56"/>
                    <a:pt x="31" y="58"/>
                  </a:cubicBezTo>
                  <a:cubicBezTo>
                    <a:pt x="31" y="69"/>
                    <a:pt x="31" y="69"/>
                    <a:pt x="31" y="69"/>
                  </a:cubicBezTo>
                  <a:cubicBezTo>
                    <a:pt x="38" y="69"/>
                    <a:pt x="38" y="69"/>
                    <a:pt x="38" y="69"/>
                  </a:cubicBezTo>
                  <a:cubicBezTo>
                    <a:pt x="38" y="58"/>
                    <a:pt x="38" y="58"/>
                    <a:pt x="38" y="58"/>
                  </a:cubicBezTo>
                  <a:cubicBezTo>
                    <a:pt x="48" y="56"/>
                    <a:pt x="56" y="48"/>
                    <a:pt x="58" y="38"/>
                  </a:cubicBezTo>
                  <a:cubicBezTo>
                    <a:pt x="69" y="38"/>
                    <a:pt x="69" y="38"/>
                    <a:pt x="69" y="38"/>
                  </a:cubicBezTo>
                  <a:cubicBezTo>
                    <a:pt x="69" y="31"/>
                    <a:pt x="69" y="31"/>
                    <a:pt x="69" y="31"/>
                  </a:cubicBezTo>
                  <a:cubicBezTo>
                    <a:pt x="58" y="31"/>
                    <a:pt x="58" y="31"/>
                    <a:pt x="58" y="31"/>
                  </a:cubicBezTo>
                  <a:cubicBezTo>
                    <a:pt x="56" y="21"/>
                    <a:pt x="48" y="13"/>
                    <a:pt x="38" y="11"/>
                  </a:cubicBezTo>
                  <a:cubicBezTo>
                    <a:pt x="38" y="0"/>
                    <a:pt x="38" y="0"/>
                    <a:pt x="38" y="0"/>
                  </a:cubicBezTo>
                  <a:cubicBezTo>
                    <a:pt x="31" y="0"/>
                    <a:pt x="31" y="0"/>
                    <a:pt x="31" y="0"/>
                  </a:cubicBezTo>
                  <a:cubicBezTo>
                    <a:pt x="31" y="11"/>
                    <a:pt x="31" y="11"/>
                    <a:pt x="31" y="11"/>
                  </a:cubicBezTo>
                  <a:cubicBezTo>
                    <a:pt x="21" y="13"/>
                    <a:pt x="13" y="21"/>
                    <a:pt x="11" y="31"/>
                  </a:cubicBezTo>
                  <a:lnTo>
                    <a:pt x="0" y="31"/>
                  </a:lnTo>
                  <a:close/>
                </a:path>
              </a:pathLst>
            </a:custGeom>
            <a:solidFill>
              <a:srgbClr val="CCCCCC"/>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1119" name="Google Shape;1119;p20"/>
            <p:cNvSpPr/>
            <p:nvPr/>
          </p:nvSpPr>
          <p:spPr>
            <a:xfrm>
              <a:off x="8467726" y="4210051"/>
              <a:ext cx="25500" cy="12600"/>
            </a:xfrm>
            <a:prstGeom prst="rect">
              <a:avLst/>
            </a:prstGeom>
            <a:solidFill>
              <a:srgbClr val="CCCCCC"/>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1120" name="Google Shape;1120;p20"/>
            <p:cNvSpPr/>
            <p:nvPr/>
          </p:nvSpPr>
          <p:spPr>
            <a:xfrm>
              <a:off x="8367713" y="3948113"/>
              <a:ext cx="539750" cy="539750"/>
            </a:xfrm>
            <a:custGeom>
              <a:rect b="b" l="l" r="r" t="t"/>
              <a:pathLst>
                <a:path extrusionOk="0" h="284" w="285">
                  <a:moveTo>
                    <a:pt x="285" y="142"/>
                  </a:moveTo>
                  <a:cubicBezTo>
                    <a:pt x="285" y="130"/>
                    <a:pt x="277" y="120"/>
                    <a:pt x="266" y="118"/>
                  </a:cubicBezTo>
                  <a:cubicBezTo>
                    <a:pt x="266" y="18"/>
                    <a:pt x="266" y="18"/>
                    <a:pt x="266" y="18"/>
                  </a:cubicBezTo>
                  <a:cubicBezTo>
                    <a:pt x="165" y="18"/>
                    <a:pt x="165" y="18"/>
                    <a:pt x="165" y="18"/>
                  </a:cubicBezTo>
                  <a:cubicBezTo>
                    <a:pt x="163" y="8"/>
                    <a:pt x="154" y="0"/>
                    <a:pt x="143" y="0"/>
                  </a:cubicBezTo>
                  <a:cubicBezTo>
                    <a:pt x="131" y="0"/>
                    <a:pt x="122" y="8"/>
                    <a:pt x="120" y="18"/>
                  </a:cubicBezTo>
                  <a:cubicBezTo>
                    <a:pt x="120" y="18"/>
                    <a:pt x="120" y="18"/>
                    <a:pt x="120" y="18"/>
                  </a:cubicBezTo>
                  <a:cubicBezTo>
                    <a:pt x="119" y="18"/>
                    <a:pt x="119" y="18"/>
                    <a:pt x="119" y="18"/>
                  </a:cubicBezTo>
                  <a:cubicBezTo>
                    <a:pt x="119" y="18"/>
                    <a:pt x="119" y="18"/>
                    <a:pt x="119" y="18"/>
                  </a:cubicBezTo>
                  <a:cubicBezTo>
                    <a:pt x="19" y="18"/>
                    <a:pt x="19" y="18"/>
                    <a:pt x="19" y="18"/>
                  </a:cubicBezTo>
                  <a:cubicBezTo>
                    <a:pt x="19" y="118"/>
                    <a:pt x="19" y="118"/>
                    <a:pt x="19" y="118"/>
                  </a:cubicBezTo>
                  <a:cubicBezTo>
                    <a:pt x="8" y="120"/>
                    <a:pt x="0" y="130"/>
                    <a:pt x="0" y="141"/>
                  </a:cubicBezTo>
                  <a:cubicBezTo>
                    <a:pt x="0" y="145"/>
                    <a:pt x="1" y="148"/>
                    <a:pt x="2" y="151"/>
                  </a:cubicBezTo>
                  <a:cubicBezTo>
                    <a:pt x="2" y="151"/>
                    <a:pt x="2" y="152"/>
                    <a:pt x="2" y="152"/>
                  </a:cubicBezTo>
                  <a:cubicBezTo>
                    <a:pt x="3" y="153"/>
                    <a:pt x="3" y="153"/>
                    <a:pt x="4" y="154"/>
                  </a:cubicBezTo>
                  <a:cubicBezTo>
                    <a:pt x="4" y="155"/>
                    <a:pt x="5" y="156"/>
                    <a:pt x="5" y="157"/>
                  </a:cubicBezTo>
                  <a:cubicBezTo>
                    <a:pt x="5" y="157"/>
                    <a:pt x="6" y="157"/>
                    <a:pt x="6" y="157"/>
                  </a:cubicBezTo>
                  <a:cubicBezTo>
                    <a:pt x="9" y="161"/>
                    <a:pt x="14" y="164"/>
                    <a:pt x="19" y="165"/>
                  </a:cubicBezTo>
                  <a:cubicBezTo>
                    <a:pt x="19" y="264"/>
                    <a:pt x="19" y="264"/>
                    <a:pt x="19" y="264"/>
                  </a:cubicBezTo>
                  <a:cubicBezTo>
                    <a:pt x="19" y="264"/>
                    <a:pt x="19" y="264"/>
                    <a:pt x="19" y="264"/>
                  </a:cubicBezTo>
                  <a:cubicBezTo>
                    <a:pt x="19" y="265"/>
                    <a:pt x="19" y="265"/>
                    <a:pt x="19" y="265"/>
                  </a:cubicBezTo>
                  <a:cubicBezTo>
                    <a:pt x="119" y="265"/>
                    <a:pt x="119" y="265"/>
                    <a:pt x="119" y="265"/>
                  </a:cubicBezTo>
                  <a:cubicBezTo>
                    <a:pt x="120" y="266"/>
                    <a:pt x="120" y="268"/>
                    <a:pt x="121" y="269"/>
                  </a:cubicBezTo>
                  <a:cubicBezTo>
                    <a:pt x="121" y="270"/>
                    <a:pt x="121" y="271"/>
                    <a:pt x="122" y="272"/>
                  </a:cubicBezTo>
                  <a:cubicBezTo>
                    <a:pt x="122" y="272"/>
                    <a:pt x="122" y="272"/>
                    <a:pt x="122" y="273"/>
                  </a:cubicBezTo>
                  <a:cubicBezTo>
                    <a:pt x="123" y="274"/>
                    <a:pt x="124" y="275"/>
                    <a:pt x="124" y="275"/>
                  </a:cubicBezTo>
                  <a:cubicBezTo>
                    <a:pt x="124" y="275"/>
                    <a:pt x="124" y="275"/>
                    <a:pt x="124" y="276"/>
                  </a:cubicBezTo>
                  <a:cubicBezTo>
                    <a:pt x="129" y="281"/>
                    <a:pt x="135" y="284"/>
                    <a:pt x="143" y="284"/>
                  </a:cubicBezTo>
                  <a:cubicBezTo>
                    <a:pt x="154" y="284"/>
                    <a:pt x="164" y="276"/>
                    <a:pt x="166" y="265"/>
                  </a:cubicBezTo>
                  <a:cubicBezTo>
                    <a:pt x="266" y="265"/>
                    <a:pt x="266" y="265"/>
                    <a:pt x="266" y="265"/>
                  </a:cubicBezTo>
                  <a:cubicBezTo>
                    <a:pt x="266" y="165"/>
                    <a:pt x="266" y="165"/>
                    <a:pt x="266" y="165"/>
                  </a:cubicBezTo>
                  <a:cubicBezTo>
                    <a:pt x="266" y="165"/>
                    <a:pt x="266" y="165"/>
                    <a:pt x="266" y="165"/>
                  </a:cubicBezTo>
                  <a:cubicBezTo>
                    <a:pt x="277" y="163"/>
                    <a:pt x="285" y="153"/>
                    <a:pt x="285" y="142"/>
                  </a:cubicBezTo>
                  <a:close/>
                  <a:moveTo>
                    <a:pt x="143" y="8"/>
                  </a:moveTo>
                  <a:cubicBezTo>
                    <a:pt x="151" y="8"/>
                    <a:pt x="158" y="15"/>
                    <a:pt x="158" y="23"/>
                  </a:cubicBezTo>
                  <a:cubicBezTo>
                    <a:pt x="158" y="32"/>
                    <a:pt x="151" y="39"/>
                    <a:pt x="143" y="39"/>
                  </a:cubicBezTo>
                  <a:cubicBezTo>
                    <a:pt x="134" y="39"/>
                    <a:pt x="127" y="32"/>
                    <a:pt x="127" y="23"/>
                  </a:cubicBezTo>
                  <a:cubicBezTo>
                    <a:pt x="127" y="15"/>
                    <a:pt x="134" y="8"/>
                    <a:pt x="143" y="8"/>
                  </a:cubicBezTo>
                  <a:close/>
                  <a:moveTo>
                    <a:pt x="143" y="47"/>
                  </a:moveTo>
                  <a:cubicBezTo>
                    <a:pt x="154" y="47"/>
                    <a:pt x="164" y="38"/>
                    <a:pt x="166" y="26"/>
                  </a:cubicBezTo>
                  <a:cubicBezTo>
                    <a:pt x="258" y="26"/>
                    <a:pt x="258" y="26"/>
                    <a:pt x="258" y="26"/>
                  </a:cubicBezTo>
                  <a:cubicBezTo>
                    <a:pt x="258" y="118"/>
                    <a:pt x="258" y="118"/>
                    <a:pt x="258" y="118"/>
                  </a:cubicBezTo>
                  <a:cubicBezTo>
                    <a:pt x="258" y="118"/>
                    <a:pt x="258" y="118"/>
                    <a:pt x="258" y="118"/>
                  </a:cubicBezTo>
                  <a:cubicBezTo>
                    <a:pt x="247" y="120"/>
                    <a:pt x="238" y="130"/>
                    <a:pt x="238" y="142"/>
                  </a:cubicBezTo>
                  <a:cubicBezTo>
                    <a:pt x="238" y="153"/>
                    <a:pt x="246" y="163"/>
                    <a:pt x="257" y="165"/>
                  </a:cubicBezTo>
                  <a:cubicBezTo>
                    <a:pt x="257" y="256"/>
                    <a:pt x="257" y="256"/>
                    <a:pt x="257" y="256"/>
                  </a:cubicBezTo>
                  <a:cubicBezTo>
                    <a:pt x="166" y="256"/>
                    <a:pt x="166" y="256"/>
                    <a:pt x="166" y="256"/>
                  </a:cubicBezTo>
                  <a:cubicBezTo>
                    <a:pt x="165" y="251"/>
                    <a:pt x="162" y="246"/>
                    <a:pt x="158" y="243"/>
                  </a:cubicBezTo>
                  <a:cubicBezTo>
                    <a:pt x="158" y="243"/>
                    <a:pt x="158" y="243"/>
                    <a:pt x="158" y="242"/>
                  </a:cubicBezTo>
                  <a:cubicBezTo>
                    <a:pt x="157" y="242"/>
                    <a:pt x="156" y="241"/>
                    <a:pt x="155" y="241"/>
                  </a:cubicBezTo>
                  <a:cubicBezTo>
                    <a:pt x="154" y="240"/>
                    <a:pt x="154" y="240"/>
                    <a:pt x="153" y="240"/>
                  </a:cubicBezTo>
                  <a:cubicBezTo>
                    <a:pt x="153" y="239"/>
                    <a:pt x="152" y="239"/>
                    <a:pt x="152" y="239"/>
                  </a:cubicBezTo>
                  <a:cubicBezTo>
                    <a:pt x="149" y="238"/>
                    <a:pt x="146" y="237"/>
                    <a:pt x="142" y="237"/>
                  </a:cubicBezTo>
                  <a:cubicBezTo>
                    <a:pt x="131" y="237"/>
                    <a:pt x="121" y="245"/>
                    <a:pt x="119" y="256"/>
                  </a:cubicBezTo>
                  <a:cubicBezTo>
                    <a:pt x="119" y="256"/>
                    <a:pt x="119" y="256"/>
                    <a:pt x="119" y="256"/>
                  </a:cubicBezTo>
                  <a:cubicBezTo>
                    <a:pt x="27" y="256"/>
                    <a:pt x="27" y="256"/>
                    <a:pt x="27" y="256"/>
                  </a:cubicBezTo>
                  <a:cubicBezTo>
                    <a:pt x="27" y="165"/>
                    <a:pt x="27" y="165"/>
                    <a:pt x="27" y="165"/>
                  </a:cubicBezTo>
                  <a:cubicBezTo>
                    <a:pt x="39" y="163"/>
                    <a:pt x="47" y="153"/>
                    <a:pt x="47" y="142"/>
                  </a:cubicBezTo>
                  <a:cubicBezTo>
                    <a:pt x="47" y="136"/>
                    <a:pt x="45" y="130"/>
                    <a:pt x="41" y="126"/>
                  </a:cubicBezTo>
                  <a:cubicBezTo>
                    <a:pt x="38" y="122"/>
                    <a:pt x="33" y="119"/>
                    <a:pt x="27" y="118"/>
                  </a:cubicBezTo>
                  <a:cubicBezTo>
                    <a:pt x="27" y="26"/>
                    <a:pt x="27" y="26"/>
                    <a:pt x="27" y="26"/>
                  </a:cubicBezTo>
                  <a:cubicBezTo>
                    <a:pt x="119" y="26"/>
                    <a:pt x="119" y="26"/>
                    <a:pt x="119" y="26"/>
                  </a:cubicBezTo>
                  <a:cubicBezTo>
                    <a:pt x="119" y="26"/>
                    <a:pt x="119" y="26"/>
                    <a:pt x="119" y="26"/>
                  </a:cubicBezTo>
                  <a:cubicBezTo>
                    <a:pt x="121" y="38"/>
                    <a:pt x="131" y="47"/>
                    <a:pt x="143" y="47"/>
                  </a:cubicBezTo>
                  <a:close/>
                  <a:moveTo>
                    <a:pt x="119" y="23"/>
                  </a:moveTo>
                  <a:cubicBezTo>
                    <a:pt x="119" y="23"/>
                    <a:pt x="119" y="23"/>
                    <a:pt x="119" y="23"/>
                  </a:cubicBezTo>
                  <a:cubicBezTo>
                    <a:pt x="119" y="23"/>
                    <a:pt x="119" y="23"/>
                    <a:pt x="119" y="23"/>
                  </a:cubicBezTo>
                  <a:cubicBezTo>
                    <a:pt x="119" y="23"/>
                    <a:pt x="119" y="23"/>
                    <a:pt x="119" y="23"/>
                  </a:cubicBezTo>
                  <a:cubicBezTo>
                    <a:pt x="119" y="23"/>
                    <a:pt x="119" y="23"/>
                    <a:pt x="119" y="23"/>
                  </a:cubicBezTo>
                  <a:close/>
                  <a:moveTo>
                    <a:pt x="8" y="142"/>
                  </a:moveTo>
                  <a:cubicBezTo>
                    <a:pt x="8" y="133"/>
                    <a:pt x="15" y="126"/>
                    <a:pt x="23" y="126"/>
                  </a:cubicBezTo>
                  <a:cubicBezTo>
                    <a:pt x="28" y="126"/>
                    <a:pt x="32" y="127"/>
                    <a:pt x="35" y="130"/>
                  </a:cubicBezTo>
                  <a:cubicBezTo>
                    <a:pt x="37" y="133"/>
                    <a:pt x="39" y="137"/>
                    <a:pt x="39" y="141"/>
                  </a:cubicBezTo>
                  <a:cubicBezTo>
                    <a:pt x="39" y="150"/>
                    <a:pt x="32" y="157"/>
                    <a:pt x="23" y="157"/>
                  </a:cubicBezTo>
                  <a:cubicBezTo>
                    <a:pt x="19" y="157"/>
                    <a:pt x="15" y="155"/>
                    <a:pt x="12" y="153"/>
                  </a:cubicBezTo>
                  <a:cubicBezTo>
                    <a:pt x="9" y="150"/>
                    <a:pt x="8" y="146"/>
                    <a:pt x="8" y="142"/>
                  </a:cubicBezTo>
                  <a:close/>
                  <a:moveTo>
                    <a:pt x="143" y="245"/>
                  </a:moveTo>
                  <a:cubicBezTo>
                    <a:pt x="147" y="245"/>
                    <a:pt x="151" y="247"/>
                    <a:pt x="154" y="249"/>
                  </a:cubicBezTo>
                  <a:cubicBezTo>
                    <a:pt x="156" y="252"/>
                    <a:pt x="158" y="256"/>
                    <a:pt x="158" y="260"/>
                  </a:cubicBezTo>
                  <a:cubicBezTo>
                    <a:pt x="158" y="269"/>
                    <a:pt x="151" y="276"/>
                    <a:pt x="142" y="276"/>
                  </a:cubicBezTo>
                  <a:cubicBezTo>
                    <a:pt x="138" y="276"/>
                    <a:pt x="134" y="274"/>
                    <a:pt x="131" y="272"/>
                  </a:cubicBezTo>
                  <a:cubicBezTo>
                    <a:pt x="129" y="269"/>
                    <a:pt x="127" y="265"/>
                    <a:pt x="127" y="261"/>
                  </a:cubicBezTo>
                  <a:cubicBezTo>
                    <a:pt x="127" y="252"/>
                    <a:pt x="134" y="245"/>
                    <a:pt x="143" y="245"/>
                  </a:cubicBezTo>
                  <a:close/>
                  <a:moveTo>
                    <a:pt x="119" y="21"/>
                  </a:moveTo>
                  <a:cubicBezTo>
                    <a:pt x="119" y="21"/>
                    <a:pt x="119" y="21"/>
                    <a:pt x="119" y="21"/>
                  </a:cubicBezTo>
                  <a:cubicBezTo>
                    <a:pt x="119" y="21"/>
                    <a:pt x="119" y="21"/>
                    <a:pt x="119" y="21"/>
                  </a:cubicBezTo>
                  <a:close/>
                  <a:moveTo>
                    <a:pt x="262" y="157"/>
                  </a:moveTo>
                  <a:cubicBezTo>
                    <a:pt x="253" y="157"/>
                    <a:pt x="246" y="150"/>
                    <a:pt x="246" y="142"/>
                  </a:cubicBezTo>
                  <a:cubicBezTo>
                    <a:pt x="246" y="133"/>
                    <a:pt x="253" y="126"/>
                    <a:pt x="262" y="126"/>
                  </a:cubicBezTo>
                  <a:cubicBezTo>
                    <a:pt x="270" y="126"/>
                    <a:pt x="277" y="133"/>
                    <a:pt x="277" y="142"/>
                  </a:cubicBezTo>
                  <a:cubicBezTo>
                    <a:pt x="277" y="150"/>
                    <a:pt x="270" y="157"/>
                    <a:pt x="262" y="157"/>
                  </a:cubicBezTo>
                  <a:close/>
                </a:path>
              </a:pathLst>
            </a:custGeom>
            <a:solidFill>
              <a:srgbClr val="CCCCCC"/>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grpSp>
      <p:sp>
        <p:nvSpPr>
          <p:cNvPr id="1121" name="Google Shape;1121;p20"/>
          <p:cNvSpPr/>
          <p:nvPr/>
        </p:nvSpPr>
        <p:spPr>
          <a:xfrm>
            <a:off x="714513" y="1302775"/>
            <a:ext cx="1410600" cy="13134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0"/>
          <p:cNvSpPr/>
          <p:nvPr/>
        </p:nvSpPr>
        <p:spPr>
          <a:xfrm>
            <a:off x="619275" y="1397639"/>
            <a:ext cx="1410600" cy="1313400"/>
          </a:xfrm>
          <a:prstGeom prst="rect">
            <a:avLst/>
          </a:prstGeom>
          <a:solidFill>
            <a:srgbClr val="333E47"/>
          </a:solid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3" name="Google Shape;1123;p20"/>
          <p:cNvPicPr preferRelativeResize="0"/>
          <p:nvPr/>
        </p:nvPicPr>
        <p:blipFill rotWithShape="1">
          <a:blip r:embed="rId6">
            <a:alphaModFix/>
          </a:blip>
          <a:srcRect b="-3782" l="0" r="0" t="-10151"/>
          <a:stretch/>
        </p:blipFill>
        <p:spPr>
          <a:xfrm>
            <a:off x="949675" y="1433323"/>
            <a:ext cx="749807" cy="937260"/>
          </a:xfrm>
          <a:prstGeom prst="rect">
            <a:avLst/>
          </a:prstGeom>
          <a:noFill/>
          <a:ln>
            <a:noFill/>
          </a:ln>
        </p:spPr>
      </p:pic>
      <p:sp>
        <p:nvSpPr>
          <p:cNvPr id="1124" name="Google Shape;1124;p20"/>
          <p:cNvSpPr txBox="1"/>
          <p:nvPr>
            <p:ph idx="4294967295" type="body"/>
          </p:nvPr>
        </p:nvSpPr>
        <p:spPr>
          <a:xfrm>
            <a:off x="635713" y="2400241"/>
            <a:ext cx="1325100" cy="314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50"/>
              </a:spcBef>
              <a:spcAft>
                <a:spcPts val="0"/>
              </a:spcAft>
              <a:buSzPts val="1400"/>
              <a:buNone/>
            </a:pPr>
            <a:r>
              <a:rPr lang="en" sz="700">
                <a:solidFill>
                  <a:schemeClr val="lt1"/>
                </a:solidFill>
              </a:rPr>
              <a:t>CUSTOM ENVIRONMENTS</a:t>
            </a:r>
            <a:endParaRPr sz="700">
              <a:solidFill>
                <a:schemeClr val="lt1"/>
              </a:solidFill>
            </a:endParaRPr>
          </a:p>
        </p:txBody>
      </p:sp>
      <p:sp>
        <p:nvSpPr>
          <p:cNvPr id="1125" name="Google Shape;1125;p20"/>
          <p:cNvSpPr/>
          <p:nvPr/>
        </p:nvSpPr>
        <p:spPr>
          <a:xfrm>
            <a:off x="7177263" y="1255338"/>
            <a:ext cx="1410600" cy="1313400"/>
          </a:xfrm>
          <a:prstGeom prst="rect">
            <a:avLst/>
          </a:prstGeom>
          <a:no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0"/>
          <p:cNvSpPr/>
          <p:nvPr/>
        </p:nvSpPr>
        <p:spPr>
          <a:xfrm>
            <a:off x="7082025" y="1350202"/>
            <a:ext cx="1410600" cy="1313400"/>
          </a:xfrm>
          <a:prstGeom prst="rect">
            <a:avLst/>
          </a:prstGeom>
          <a:solidFill>
            <a:srgbClr val="333E47"/>
          </a:solid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0"/>
          <p:cNvSpPr/>
          <p:nvPr/>
        </p:nvSpPr>
        <p:spPr>
          <a:xfrm>
            <a:off x="5053750" y="1255338"/>
            <a:ext cx="1410600" cy="13134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128" name="Google Shape;1128;p20"/>
          <p:cNvSpPr/>
          <p:nvPr/>
        </p:nvSpPr>
        <p:spPr>
          <a:xfrm>
            <a:off x="4958513" y="1350202"/>
            <a:ext cx="1410600" cy="1313400"/>
          </a:xfrm>
          <a:prstGeom prst="rect">
            <a:avLst/>
          </a:prstGeom>
          <a:solidFill>
            <a:srgbClr val="333E47"/>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129" name="Google Shape;1129;p20"/>
          <p:cNvSpPr/>
          <p:nvPr/>
        </p:nvSpPr>
        <p:spPr>
          <a:xfrm>
            <a:off x="2758825" y="1302775"/>
            <a:ext cx="1410600" cy="13134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130" name="Google Shape;1130;p20"/>
          <p:cNvSpPr/>
          <p:nvPr/>
        </p:nvSpPr>
        <p:spPr>
          <a:xfrm>
            <a:off x="2663588" y="1397639"/>
            <a:ext cx="1410600" cy="1313400"/>
          </a:xfrm>
          <a:prstGeom prst="rect">
            <a:avLst/>
          </a:prstGeom>
          <a:solidFill>
            <a:srgbClr val="333E47"/>
          </a:solid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131" name="Google Shape;1131;p20"/>
          <p:cNvSpPr txBox="1"/>
          <p:nvPr>
            <p:ph idx="4294967295" type="body"/>
          </p:nvPr>
        </p:nvSpPr>
        <p:spPr>
          <a:xfrm>
            <a:off x="2715538" y="2400241"/>
            <a:ext cx="1325100" cy="314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50"/>
              </a:spcBef>
              <a:spcAft>
                <a:spcPts val="0"/>
              </a:spcAft>
              <a:buSzPts val="1400"/>
              <a:buNone/>
            </a:pPr>
            <a:r>
              <a:rPr lang="en" sz="700">
                <a:solidFill>
                  <a:schemeClr val="lt1"/>
                </a:solidFill>
              </a:rPr>
              <a:t>CUSTOM ENVIRONMENTS</a:t>
            </a:r>
            <a:endParaRPr sz="700">
              <a:solidFill>
                <a:schemeClr val="lt1"/>
              </a:solidFill>
            </a:endParaRPr>
          </a:p>
        </p:txBody>
      </p:sp>
      <p:sp>
        <p:nvSpPr>
          <p:cNvPr id="1132" name="Google Shape;1132;p20"/>
          <p:cNvSpPr txBox="1"/>
          <p:nvPr>
            <p:ph idx="4294967295" type="body"/>
          </p:nvPr>
        </p:nvSpPr>
        <p:spPr>
          <a:xfrm>
            <a:off x="4986332" y="2400241"/>
            <a:ext cx="1325100" cy="314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50"/>
              </a:spcBef>
              <a:spcAft>
                <a:spcPts val="0"/>
              </a:spcAft>
              <a:buSzPts val="1400"/>
              <a:buNone/>
            </a:pPr>
            <a:r>
              <a:rPr lang="en" sz="700">
                <a:solidFill>
                  <a:schemeClr val="lt1"/>
                </a:solidFill>
              </a:rPr>
              <a:t>CUSTOM ENVIRONMENTS</a:t>
            </a:r>
            <a:endParaRPr sz="700">
              <a:solidFill>
                <a:schemeClr val="lt1"/>
              </a:solidFill>
            </a:endParaRPr>
          </a:p>
        </p:txBody>
      </p:sp>
      <p:sp>
        <p:nvSpPr>
          <p:cNvPr id="1133" name="Google Shape;1133;p20"/>
          <p:cNvSpPr txBox="1"/>
          <p:nvPr>
            <p:ph idx="4294967295" type="body"/>
          </p:nvPr>
        </p:nvSpPr>
        <p:spPr>
          <a:xfrm>
            <a:off x="7117400" y="2384948"/>
            <a:ext cx="1325100" cy="314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50"/>
              </a:spcBef>
              <a:spcAft>
                <a:spcPts val="0"/>
              </a:spcAft>
              <a:buSzPts val="1400"/>
              <a:buNone/>
            </a:pPr>
            <a:r>
              <a:rPr lang="en" sz="700">
                <a:solidFill>
                  <a:schemeClr val="lt1"/>
                </a:solidFill>
              </a:rPr>
              <a:t>CUSTOM ENVIRONMENTS</a:t>
            </a:r>
            <a:endParaRPr sz="700">
              <a:solidFill>
                <a:schemeClr val="lt1"/>
              </a:solidFill>
            </a:endParaRPr>
          </a:p>
        </p:txBody>
      </p:sp>
      <p:pic>
        <p:nvPicPr>
          <p:cNvPr id="1134" name="Google Shape;1134;p20"/>
          <p:cNvPicPr preferRelativeResize="0"/>
          <p:nvPr/>
        </p:nvPicPr>
        <p:blipFill rotWithShape="1">
          <a:blip r:embed="rId7">
            <a:alphaModFix/>
          </a:blip>
          <a:srcRect b="0" l="69" r="66" t="0"/>
          <a:stretch/>
        </p:blipFill>
        <p:spPr>
          <a:xfrm>
            <a:off x="2965130" y="1542979"/>
            <a:ext cx="822960" cy="832996"/>
          </a:xfrm>
          <a:prstGeom prst="rect">
            <a:avLst/>
          </a:prstGeom>
          <a:noFill/>
          <a:ln>
            <a:noFill/>
          </a:ln>
        </p:spPr>
      </p:pic>
      <p:pic>
        <p:nvPicPr>
          <p:cNvPr id="1135" name="Google Shape;1135;p20"/>
          <p:cNvPicPr preferRelativeResize="0"/>
          <p:nvPr/>
        </p:nvPicPr>
        <p:blipFill rotWithShape="1">
          <a:blip r:embed="rId8">
            <a:alphaModFix/>
          </a:blip>
          <a:srcRect b="0" l="69" r="66" t="0"/>
          <a:stretch/>
        </p:blipFill>
        <p:spPr>
          <a:xfrm>
            <a:off x="5252349" y="1485454"/>
            <a:ext cx="822960" cy="832996"/>
          </a:xfrm>
          <a:prstGeom prst="rect">
            <a:avLst/>
          </a:prstGeom>
          <a:noFill/>
          <a:ln>
            <a:noFill/>
          </a:ln>
        </p:spPr>
      </p:pic>
      <p:pic>
        <p:nvPicPr>
          <p:cNvPr id="1136" name="Google Shape;1136;p20"/>
          <p:cNvPicPr preferRelativeResize="0"/>
          <p:nvPr/>
        </p:nvPicPr>
        <p:blipFill rotWithShape="1">
          <a:blip r:embed="rId9">
            <a:alphaModFix/>
          </a:blip>
          <a:srcRect b="0" l="69" r="66" t="0"/>
          <a:stretch/>
        </p:blipFill>
        <p:spPr>
          <a:xfrm>
            <a:off x="7299356" y="1447025"/>
            <a:ext cx="823549" cy="83384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0" name="Shape 1140"/>
        <p:cNvGrpSpPr/>
        <p:nvPr/>
      </p:nvGrpSpPr>
      <p:grpSpPr>
        <a:xfrm>
          <a:off x="0" y="0"/>
          <a:ext cx="0" cy="0"/>
          <a:chOff x="0" y="0"/>
          <a:chExt cx="0" cy="0"/>
        </a:xfrm>
      </p:grpSpPr>
      <p:sp>
        <p:nvSpPr>
          <p:cNvPr id="1141" name="Google Shape;1141;p21"/>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SzPts val="3800"/>
              <a:buNone/>
            </a:pPr>
            <a:r>
              <a:rPr lang="en"/>
              <a:t>Architecture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5" name="Shape 1145"/>
        <p:cNvGrpSpPr/>
        <p:nvPr/>
      </p:nvGrpSpPr>
      <p:grpSpPr>
        <a:xfrm>
          <a:off x="0" y="0"/>
          <a:ext cx="0" cy="0"/>
          <a:chOff x="0" y="0"/>
          <a:chExt cx="0" cy="0"/>
        </a:xfrm>
      </p:grpSpPr>
      <p:sp>
        <p:nvSpPr>
          <p:cNvPr id="1146" name="Google Shape;1146;p22"/>
          <p:cNvSpPr txBox="1"/>
          <p:nvPr/>
        </p:nvSpPr>
        <p:spPr>
          <a:xfrm>
            <a:off x="427000" y="2700550"/>
            <a:ext cx="1884900" cy="1465800"/>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45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Storage + </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45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Compute + </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45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Security +</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45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Governance + </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45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SQL, DE, DF, ML</a:t>
            </a:r>
            <a:endParaRPr b="0" i="0" sz="1400" u="none" cap="none" strike="noStrike">
              <a:solidFill>
                <a:schemeClr val="lt1"/>
              </a:solidFill>
              <a:latin typeface="Roboto"/>
              <a:ea typeface="Roboto"/>
              <a:cs typeface="Roboto"/>
              <a:sym typeface="Roboto"/>
            </a:endParaRPr>
          </a:p>
        </p:txBody>
      </p:sp>
      <p:sp>
        <p:nvSpPr>
          <p:cNvPr id="1147" name="Google Shape;1147;p22"/>
          <p:cNvSpPr txBox="1"/>
          <p:nvPr/>
        </p:nvSpPr>
        <p:spPr>
          <a:xfrm>
            <a:off x="2563575" y="2700550"/>
            <a:ext cx="1870500" cy="1465800"/>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45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Distributed systems</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45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Commodity infrastructure, hardware &amp; cloud</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45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1148" name="Google Shape;1148;p22"/>
          <p:cNvSpPr txBox="1"/>
          <p:nvPr/>
        </p:nvSpPr>
        <p:spPr>
          <a:xfrm>
            <a:off x="4685250" y="2700550"/>
            <a:ext cx="1884900" cy="1465800"/>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45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Open data </a:t>
            </a:r>
            <a:br>
              <a:rPr b="0" i="0" lang="en" sz="1400" u="none" cap="none" strike="noStrike">
                <a:solidFill>
                  <a:schemeClr val="lt1"/>
                </a:solidFill>
                <a:latin typeface="Roboto"/>
                <a:ea typeface="Roboto"/>
                <a:cs typeface="Roboto"/>
                <a:sym typeface="Roboto"/>
              </a:rPr>
            </a:br>
            <a:r>
              <a:rPr b="0" i="0" lang="en" sz="1400" u="none" cap="none" strike="noStrike">
                <a:solidFill>
                  <a:schemeClr val="lt1"/>
                </a:solidFill>
                <a:latin typeface="Roboto"/>
                <a:ea typeface="Roboto"/>
                <a:cs typeface="Roboto"/>
                <a:sym typeface="Roboto"/>
              </a:rPr>
              <a:t>standards</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45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Community </a:t>
            </a:r>
            <a:br>
              <a:rPr b="0" i="0" lang="en" sz="1400" u="none" cap="none" strike="noStrike">
                <a:solidFill>
                  <a:schemeClr val="lt1"/>
                </a:solidFill>
                <a:latin typeface="Roboto"/>
                <a:ea typeface="Roboto"/>
                <a:cs typeface="Roboto"/>
                <a:sym typeface="Roboto"/>
              </a:rPr>
            </a:br>
            <a:r>
              <a:rPr b="0" i="0" lang="en" sz="1400" u="none" cap="none" strike="noStrike">
                <a:solidFill>
                  <a:schemeClr val="lt1"/>
                </a:solidFill>
                <a:latin typeface="Roboto"/>
                <a:ea typeface="Roboto"/>
                <a:cs typeface="Roboto"/>
                <a:sym typeface="Roboto"/>
              </a:rPr>
              <a:t>scale</a:t>
            </a:r>
            <a:endParaRPr b="0" i="0" sz="1400" u="none" cap="none" strike="noStrike">
              <a:solidFill>
                <a:schemeClr val="lt1"/>
              </a:solidFill>
              <a:latin typeface="Roboto"/>
              <a:ea typeface="Roboto"/>
              <a:cs typeface="Roboto"/>
              <a:sym typeface="Roboto"/>
            </a:endParaRPr>
          </a:p>
        </p:txBody>
      </p:sp>
      <p:sp>
        <p:nvSpPr>
          <p:cNvPr id="1149" name="Google Shape;1149;p22"/>
          <p:cNvSpPr txBox="1"/>
          <p:nvPr/>
        </p:nvSpPr>
        <p:spPr>
          <a:xfrm>
            <a:off x="6831188" y="2700550"/>
            <a:ext cx="1884900" cy="1465800"/>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45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Diverse technologies</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45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Innovation at </a:t>
            </a:r>
            <a:br>
              <a:rPr b="0" i="0" lang="en" sz="1400" u="none" cap="none" strike="noStrike">
                <a:solidFill>
                  <a:schemeClr val="lt1"/>
                </a:solidFill>
                <a:latin typeface="Roboto"/>
                <a:ea typeface="Roboto"/>
                <a:cs typeface="Roboto"/>
                <a:sym typeface="Roboto"/>
              </a:rPr>
            </a:br>
            <a:r>
              <a:rPr b="0" i="0" lang="en" sz="1400" u="none" cap="none" strike="noStrike">
                <a:solidFill>
                  <a:schemeClr val="lt1"/>
                </a:solidFill>
                <a:latin typeface="Roboto"/>
                <a:ea typeface="Roboto"/>
                <a:cs typeface="Roboto"/>
                <a:sym typeface="Roboto"/>
              </a:rPr>
              <a:t>every layer,  independently</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45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nvGrpSpPr>
          <p:cNvPr id="1150" name="Google Shape;1150;p22"/>
          <p:cNvGrpSpPr/>
          <p:nvPr/>
        </p:nvGrpSpPr>
        <p:grpSpPr>
          <a:xfrm>
            <a:off x="5316377" y="1461377"/>
            <a:ext cx="622646" cy="475478"/>
            <a:chOff x="8948448" y="-27053"/>
            <a:chExt cx="676275" cy="519138"/>
          </a:xfrm>
        </p:grpSpPr>
        <p:sp>
          <p:nvSpPr>
            <p:cNvPr id="1151" name="Google Shape;1151;p22"/>
            <p:cNvSpPr/>
            <p:nvPr/>
          </p:nvSpPr>
          <p:spPr>
            <a:xfrm>
              <a:off x="8989406" y="-27053"/>
              <a:ext cx="123825" cy="123825"/>
            </a:xfrm>
            <a:custGeom>
              <a:rect b="b" l="l" r="r" t="t"/>
              <a:pathLst>
                <a:path extrusionOk="0" h="123825" w="123825">
                  <a:moveTo>
                    <a:pt x="63341" y="119564"/>
                  </a:moveTo>
                  <a:cubicBezTo>
                    <a:pt x="94774" y="119564"/>
                    <a:pt x="119539" y="93847"/>
                    <a:pt x="119539" y="63367"/>
                  </a:cubicBezTo>
                  <a:cubicBezTo>
                    <a:pt x="119539" y="31934"/>
                    <a:pt x="93821" y="7169"/>
                    <a:pt x="63341" y="7169"/>
                  </a:cubicBezTo>
                  <a:cubicBezTo>
                    <a:pt x="32861" y="6217"/>
                    <a:pt x="7144" y="31934"/>
                    <a:pt x="7144" y="62414"/>
                  </a:cubicBezTo>
                  <a:cubicBezTo>
                    <a:pt x="7144" y="93847"/>
                    <a:pt x="32861" y="119564"/>
                    <a:pt x="63341" y="11956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52" name="Google Shape;1152;p22"/>
            <p:cNvSpPr/>
            <p:nvPr/>
          </p:nvSpPr>
          <p:spPr>
            <a:xfrm>
              <a:off x="9298016" y="70128"/>
              <a:ext cx="123825" cy="123825"/>
            </a:xfrm>
            <a:custGeom>
              <a:rect b="b" l="l" r="r" t="t"/>
              <a:pathLst>
                <a:path extrusionOk="0" h="123825" w="123825">
                  <a:moveTo>
                    <a:pt x="63341" y="119539"/>
                  </a:moveTo>
                  <a:cubicBezTo>
                    <a:pt x="94774" y="119539"/>
                    <a:pt x="119539" y="93821"/>
                    <a:pt x="119539" y="63341"/>
                  </a:cubicBezTo>
                  <a:cubicBezTo>
                    <a:pt x="119539" y="31909"/>
                    <a:pt x="93821" y="7144"/>
                    <a:pt x="63341" y="7144"/>
                  </a:cubicBezTo>
                  <a:cubicBezTo>
                    <a:pt x="31909" y="7144"/>
                    <a:pt x="7144" y="32861"/>
                    <a:pt x="7144" y="63341"/>
                  </a:cubicBezTo>
                  <a:cubicBezTo>
                    <a:pt x="7144" y="93821"/>
                    <a:pt x="31909" y="119539"/>
                    <a:pt x="63341" y="119539"/>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53" name="Google Shape;1153;p22"/>
            <p:cNvSpPr/>
            <p:nvPr/>
          </p:nvSpPr>
          <p:spPr>
            <a:xfrm>
              <a:off x="8948448" y="177760"/>
              <a:ext cx="676275" cy="314325"/>
            </a:xfrm>
            <a:custGeom>
              <a:rect b="b" l="l" r="r" t="t"/>
              <a:pathLst>
                <a:path extrusionOk="0" h="314325" w="676275">
                  <a:moveTo>
                    <a:pt x="621506" y="62389"/>
                  </a:moveTo>
                  <a:cubicBezTo>
                    <a:pt x="620554" y="31909"/>
                    <a:pt x="595789" y="7144"/>
                    <a:pt x="565309" y="7144"/>
                  </a:cubicBezTo>
                  <a:cubicBezTo>
                    <a:pt x="534829" y="7144"/>
                    <a:pt x="510064" y="31909"/>
                    <a:pt x="509111" y="62389"/>
                  </a:cubicBezTo>
                  <a:lnTo>
                    <a:pt x="460534" y="62389"/>
                  </a:lnTo>
                  <a:lnTo>
                    <a:pt x="460534" y="71914"/>
                  </a:lnTo>
                  <a:cubicBezTo>
                    <a:pt x="459581" y="96679"/>
                    <a:pt x="438626" y="116681"/>
                    <a:pt x="412909" y="116681"/>
                  </a:cubicBezTo>
                  <a:cubicBezTo>
                    <a:pt x="387191" y="116681"/>
                    <a:pt x="367189" y="97631"/>
                    <a:pt x="365284" y="71914"/>
                  </a:cubicBezTo>
                  <a:lnTo>
                    <a:pt x="364331" y="62389"/>
                  </a:lnTo>
                  <a:lnTo>
                    <a:pt x="315754" y="62389"/>
                  </a:lnTo>
                  <a:cubicBezTo>
                    <a:pt x="314801" y="31909"/>
                    <a:pt x="290036" y="7144"/>
                    <a:pt x="259556" y="7144"/>
                  </a:cubicBezTo>
                  <a:cubicBezTo>
                    <a:pt x="229076" y="7144"/>
                    <a:pt x="204311" y="31909"/>
                    <a:pt x="203359" y="62389"/>
                  </a:cubicBezTo>
                  <a:lnTo>
                    <a:pt x="152876" y="62389"/>
                  </a:lnTo>
                  <a:lnTo>
                    <a:pt x="152876" y="71914"/>
                  </a:lnTo>
                  <a:cubicBezTo>
                    <a:pt x="151924" y="96679"/>
                    <a:pt x="130969" y="116681"/>
                    <a:pt x="105251" y="116681"/>
                  </a:cubicBezTo>
                  <a:cubicBezTo>
                    <a:pt x="79534" y="116681"/>
                    <a:pt x="59531" y="97631"/>
                    <a:pt x="57626" y="71914"/>
                  </a:cubicBezTo>
                  <a:lnTo>
                    <a:pt x="56674" y="62389"/>
                  </a:lnTo>
                  <a:lnTo>
                    <a:pt x="7144" y="62389"/>
                  </a:lnTo>
                  <a:lnTo>
                    <a:pt x="7144" y="309086"/>
                  </a:lnTo>
                  <a:lnTo>
                    <a:pt x="670084" y="309086"/>
                  </a:lnTo>
                  <a:lnTo>
                    <a:pt x="670084" y="62389"/>
                  </a:lnTo>
                  <a:lnTo>
                    <a:pt x="621506" y="62389"/>
                  </a:lnTo>
                  <a:close/>
                  <a:moveTo>
                    <a:pt x="651034" y="290036"/>
                  </a:moveTo>
                  <a:lnTo>
                    <a:pt x="26194" y="290036"/>
                  </a:lnTo>
                  <a:lnTo>
                    <a:pt x="26194" y="82391"/>
                  </a:lnTo>
                  <a:lnTo>
                    <a:pt x="40481" y="82391"/>
                  </a:lnTo>
                  <a:cubicBezTo>
                    <a:pt x="46196" y="113824"/>
                    <a:pt x="72866" y="135731"/>
                    <a:pt x="106204" y="135731"/>
                  </a:cubicBezTo>
                  <a:cubicBezTo>
                    <a:pt x="138589" y="135731"/>
                    <a:pt x="166211" y="112871"/>
                    <a:pt x="171926" y="82391"/>
                  </a:cubicBezTo>
                  <a:lnTo>
                    <a:pt x="207169" y="82391"/>
                  </a:lnTo>
                  <a:cubicBezTo>
                    <a:pt x="214789" y="105251"/>
                    <a:pt x="235744" y="121444"/>
                    <a:pt x="260509" y="121444"/>
                  </a:cubicBezTo>
                  <a:cubicBezTo>
                    <a:pt x="285274" y="121444"/>
                    <a:pt x="306229" y="105251"/>
                    <a:pt x="313849" y="82391"/>
                  </a:cubicBezTo>
                  <a:lnTo>
                    <a:pt x="347186" y="82391"/>
                  </a:lnTo>
                  <a:cubicBezTo>
                    <a:pt x="352901" y="113824"/>
                    <a:pt x="379571" y="135731"/>
                    <a:pt x="412909" y="135731"/>
                  </a:cubicBezTo>
                  <a:cubicBezTo>
                    <a:pt x="445294" y="135731"/>
                    <a:pt x="472916" y="112871"/>
                    <a:pt x="478631" y="82391"/>
                  </a:cubicBezTo>
                  <a:lnTo>
                    <a:pt x="511969" y="82391"/>
                  </a:lnTo>
                  <a:cubicBezTo>
                    <a:pt x="519589" y="105251"/>
                    <a:pt x="540544" y="121444"/>
                    <a:pt x="565309" y="121444"/>
                  </a:cubicBezTo>
                  <a:cubicBezTo>
                    <a:pt x="590074" y="121444"/>
                    <a:pt x="611029" y="105251"/>
                    <a:pt x="618649" y="82391"/>
                  </a:cubicBezTo>
                  <a:lnTo>
                    <a:pt x="650081" y="82391"/>
                  </a:lnTo>
                  <a:lnTo>
                    <a:pt x="650081" y="290036"/>
                  </a:ln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grpSp>
      <p:grpSp>
        <p:nvGrpSpPr>
          <p:cNvPr id="1154" name="Google Shape;1154;p22"/>
          <p:cNvGrpSpPr/>
          <p:nvPr/>
        </p:nvGrpSpPr>
        <p:grpSpPr>
          <a:xfrm>
            <a:off x="3229063" y="1429359"/>
            <a:ext cx="539524" cy="539515"/>
            <a:chOff x="2759355" y="244279"/>
            <a:chExt cx="641985" cy="643890"/>
          </a:xfrm>
        </p:grpSpPr>
        <p:sp>
          <p:nvSpPr>
            <p:cNvPr id="1155" name="Google Shape;1155;p22"/>
            <p:cNvSpPr/>
            <p:nvPr/>
          </p:nvSpPr>
          <p:spPr>
            <a:xfrm>
              <a:off x="3305138" y="792919"/>
              <a:ext cx="95250" cy="95250"/>
            </a:xfrm>
            <a:custGeom>
              <a:rect b="b" l="l" r="r" t="t"/>
              <a:pathLst>
                <a:path extrusionOk="0" h="95250" w="95250">
                  <a:moveTo>
                    <a:pt x="50959" y="7144"/>
                  </a:moveTo>
                  <a:cubicBezTo>
                    <a:pt x="26194" y="7144"/>
                    <a:pt x="7144" y="26194"/>
                    <a:pt x="7144" y="50959"/>
                  </a:cubicBezTo>
                  <a:cubicBezTo>
                    <a:pt x="7144" y="74771"/>
                    <a:pt x="26194" y="94774"/>
                    <a:pt x="50959" y="94774"/>
                  </a:cubicBezTo>
                  <a:cubicBezTo>
                    <a:pt x="75724" y="94774"/>
                    <a:pt x="94774" y="75724"/>
                    <a:pt x="94774" y="50959"/>
                  </a:cubicBezTo>
                  <a:cubicBezTo>
                    <a:pt x="94774" y="26194"/>
                    <a:pt x="75724" y="7144"/>
                    <a:pt x="50959"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56" name="Google Shape;1156;p22"/>
            <p:cNvSpPr/>
            <p:nvPr/>
          </p:nvSpPr>
          <p:spPr>
            <a:xfrm>
              <a:off x="3168930" y="792919"/>
              <a:ext cx="95250" cy="95250"/>
            </a:xfrm>
            <a:custGeom>
              <a:rect b="b" l="l" r="r" t="t"/>
              <a:pathLst>
                <a:path extrusionOk="0" h="95250" w="95250">
                  <a:moveTo>
                    <a:pt x="50959" y="7144"/>
                  </a:moveTo>
                  <a:cubicBezTo>
                    <a:pt x="26194" y="7144"/>
                    <a:pt x="7144" y="26194"/>
                    <a:pt x="7144" y="50959"/>
                  </a:cubicBezTo>
                  <a:cubicBezTo>
                    <a:pt x="7144" y="74771"/>
                    <a:pt x="26194" y="94774"/>
                    <a:pt x="50959" y="94774"/>
                  </a:cubicBezTo>
                  <a:cubicBezTo>
                    <a:pt x="75724" y="94774"/>
                    <a:pt x="94774" y="75724"/>
                    <a:pt x="94774" y="50959"/>
                  </a:cubicBezTo>
                  <a:cubicBezTo>
                    <a:pt x="94774" y="26194"/>
                    <a:pt x="75724" y="7144"/>
                    <a:pt x="50959"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57" name="Google Shape;1157;p22"/>
            <p:cNvSpPr/>
            <p:nvPr/>
          </p:nvSpPr>
          <p:spPr>
            <a:xfrm>
              <a:off x="3032723" y="792919"/>
              <a:ext cx="95250" cy="95250"/>
            </a:xfrm>
            <a:custGeom>
              <a:rect b="b" l="l" r="r" t="t"/>
              <a:pathLst>
                <a:path extrusionOk="0" h="95250" w="95250">
                  <a:moveTo>
                    <a:pt x="50959" y="7144"/>
                  </a:moveTo>
                  <a:cubicBezTo>
                    <a:pt x="26194" y="7144"/>
                    <a:pt x="7144" y="26194"/>
                    <a:pt x="7144" y="50959"/>
                  </a:cubicBezTo>
                  <a:cubicBezTo>
                    <a:pt x="7144" y="74771"/>
                    <a:pt x="26194" y="94774"/>
                    <a:pt x="50959" y="94774"/>
                  </a:cubicBezTo>
                  <a:cubicBezTo>
                    <a:pt x="75724" y="94774"/>
                    <a:pt x="94774" y="75724"/>
                    <a:pt x="94774" y="50959"/>
                  </a:cubicBezTo>
                  <a:cubicBezTo>
                    <a:pt x="94774" y="26194"/>
                    <a:pt x="74771" y="7144"/>
                    <a:pt x="50959"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58" name="Google Shape;1158;p22"/>
            <p:cNvSpPr/>
            <p:nvPr/>
          </p:nvSpPr>
          <p:spPr>
            <a:xfrm>
              <a:off x="3306090" y="655759"/>
              <a:ext cx="95250" cy="95250"/>
            </a:xfrm>
            <a:custGeom>
              <a:rect b="b" l="l" r="r" t="t"/>
              <a:pathLst>
                <a:path extrusionOk="0" h="95250" w="95250">
                  <a:moveTo>
                    <a:pt x="50959" y="7144"/>
                  </a:moveTo>
                  <a:cubicBezTo>
                    <a:pt x="26194" y="7144"/>
                    <a:pt x="7144" y="26194"/>
                    <a:pt x="7144" y="50959"/>
                  </a:cubicBezTo>
                  <a:cubicBezTo>
                    <a:pt x="7144" y="74771"/>
                    <a:pt x="26194" y="94774"/>
                    <a:pt x="50959" y="94774"/>
                  </a:cubicBezTo>
                  <a:cubicBezTo>
                    <a:pt x="75724" y="94774"/>
                    <a:pt x="94774" y="75724"/>
                    <a:pt x="94774" y="50959"/>
                  </a:cubicBezTo>
                  <a:cubicBezTo>
                    <a:pt x="94774" y="26194"/>
                    <a:pt x="74771" y="7144"/>
                    <a:pt x="50959"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59" name="Google Shape;1159;p22"/>
            <p:cNvSpPr/>
            <p:nvPr/>
          </p:nvSpPr>
          <p:spPr>
            <a:xfrm>
              <a:off x="2895563" y="792919"/>
              <a:ext cx="95250" cy="95250"/>
            </a:xfrm>
            <a:custGeom>
              <a:rect b="b" l="l" r="r" t="t"/>
              <a:pathLst>
                <a:path extrusionOk="0" h="95250" w="95250">
                  <a:moveTo>
                    <a:pt x="50959" y="7144"/>
                  </a:moveTo>
                  <a:cubicBezTo>
                    <a:pt x="26194" y="7144"/>
                    <a:pt x="7144" y="26194"/>
                    <a:pt x="7144" y="50959"/>
                  </a:cubicBezTo>
                  <a:cubicBezTo>
                    <a:pt x="7144" y="75724"/>
                    <a:pt x="26194" y="94774"/>
                    <a:pt x="50959" y="94774"/>
                  </a:cubicBezTo>
                  <a:cubicBezTo>
                    <a:pt x="75724" y="94774"/>
                    <a:pt x="94774" y="75724"/>
                    <a:pt x="94774" y="50959"/>
                  </a:cubicBezTo>
                  <a:cubicBezTo>
                    <a:pt x="94774" y="26194"/>
                    <a:pt x="75724" y="7144"/>
                    <a:pt x="50959"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60" name="Google Shape;1160;p22"/>
            <p:cNvSpPr/>
            <p:nvPr/>
          </p:nvSpPr>
          <p:spPr>
            <a:xfrm>
              <a:off x="2759355" y="792919"/>
              <a:ext cx="95250" cy="95250"/>
            </a:xfrm>
            <a:custGeom>
              <a:rect b="b" l="l" r="r" t="t"/>
              <a:pathLst>
                <a:path extrusionOk="0" h="95250" w="95250">
                  <a:moveTo>
                    <a:pt x="50959" y="7144"/>
                  </a:moveTo>
                  <a:cubicBezTo>
                    <a:pt x="26194" y="7144"/>
                    <a:pt x="7144" y="26194"/>
                    <a:pt x="7144" y="50959"/>
                  </a:cubicBezTo>
                  <a:cubicBezTo>
                    <a:pt x="7144" y="74771"/>
                    <a:pt x="26194" y="94774"/>
                    <a:pt x="50959" y="94774"/>
                  </a:cubicBezTo>
                  <a:cubicBezTo>
                    <a:pt x="75724" y="94774"/>
                    <a:pt x="94774" y="75724"/>
                    <a:pt x="94774" y="50959"/>
                  </a:cubicBezTo>
                  <a:cubicBezTo>
                    <a:pt x="93821" y="26194"/>
                    <a:pt x="74771" y="7144"/>
                    <a:pt x="50959" y="7144"/>
                  </a:cubicBezTo>
                  <a:close/>
                  <a:moveTo>
                    <a:pt x="50959" y="75724"/>
                  </a:moveTo>
                  <a:cubicBezTo>
                    <a:pt x="36671" y="75724"/>
                    <a:pt x="26194" y="64294"/>
                    <a:pt x="26194" y="50959"/>
                  </a:cubicBezTo>
                  <a:cubicBezTo>
                    <a:pt x="26194" y="36671"/>
                    <a:pt x="36671" y="26194"/>
                    <a:pt x="50959" y="26194"/>
                  </a:cubicBezTo>
                  <a:cubicBezTo>
                    <a:pt x="65246" y="26194"/>
                    <a:pt x="75724" y="37624"/>
                    <a:pt x="75724" y="50959"/>
                  </a:cubicBezTo>
                  <a:cubicBezTo>
                    <a:pt x="75724" y="65246"/>
                    <a:pt x="65246" y="75724"/>
                    <a:pt x="50959" y="7572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61" name="Google Shape;1161;p22"/>
            <p:cNvSpPr/>
            <p:nvPr/>
          </p:nvSpPr>
          <p:spPr>
            <a:xfrm>
              <a:off x="3168930" y="655759"/>
              <a:ext cx="95250" cy="95250"/>
            </a:xfrm>
            <a:custGeom>
              <a:rect b="b" l="l" r="r" t="t"/>
              <a:pathLst>
                <a:path extrusionOk="0" h="95250" w="95250">
                  <a:moveTo>
                    <a:pt x="50959" y="7144"/>
                  </a:moveTo>
                  <a:cubicBezTo>
                    <a:pt x="26194" y="7144"/>
                    <a:pt x="7144" y="26194"/>
                    <a:pt x="7144" y="50959"/>
                  </a:cubicBezTo>
                  <a:cubicBezTo>
                    <a:pt x="7144" y="74771"/>
                    <a:pt x="26194" y="94774"/>
                    <a:pt x="50959" y="94774"/>
                  </a:cubicBezTo>
                  <a:cubicBezTo>
                    <a:pt x="75724" y="94774"/>
                    <a:pt x="94774" y="75724"/>
                    <a:pt x="94774" y="50959"/>
                  </a:cubicBezTo>
                  <a:cubicBezTo>
                    <a:pt x="94774" y="26194"/>
                    <a:pt x="75724" y="7144"/>
                    <a:pt x="50959"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62" name="Google Shape;1162;p22"/>
            <p:cNvSpPr/>
            <p:nvPr/>
          </p:nvSpPr>
          <p:spPr>
            <a:xfrm>
              <a:off x="3032723" y="655759"/>
              <a:ext cx="95250" cy="95250"/>
            </a:xfrm>
            <a:custGeom>
              <a:rect b="b" l="l" r="r" t="t"/>
              <a:pathLst>
                <a:path extrusionOk="0" h="95250" w="95250">
                  <a:moveTo>
                    <a:pt x="50959" y="7144"/>
                  </a:moveTo>
                  <a:cubicBezTo>
                    <a:pt x="26194" y="7144"/>
                    <a:pt x="7144" y="26194"/>
                    <a:pt x="7144" y="50959"/>
                  </a:cubicBezTo>
                  <a:cubicBezTo>
                    <a:pt x="7144" y="74771"/>
                    <a:pt x="26194" y="94774"/>
                    <a:pt x="50959" y="94774"/>
                  </a:cubicBezTo>
                  <a:cubicBezTo>
                    <a:pt x="75724" y="94774"/>
                    <a:pt x="94774" y="75724"/>
                    <a:pt x="94774" y="50959"/>
                  </a:cubicBezTo>
                  <a:cubicBezTo>
                    <a:pt x="94774" y="26194"/>
                    <a:pt x="74771" y="7144"/>
                    <a:pt x="50959"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63" name="Google Shape;1163;p22"/>
            <p:cNvSpPr/>
            <p:nvPr/>
          </p:nvSpPr>
          <p:spPr>
            <a:xfrm>
              <a:off x="2895563" y="655759"/>
              <a:ext cx="95250" cy="95250"/>
            </a:xfrm>
            <a:custGeom>
              <a:rect b="b" l="l" r="r" t="t"/>
              <a:pathLst>
                <a:path extrusionOk="0" h="95250" w="95250">
                  <a:moveTo>
                    <a:pt x="50959" y="7144"/>
                  </a:moveTo>
                  <a:cubicBezTo>
                    <a:pt x="26194" y="7144"/>
                    <a:pt x="7144" y="26194"/>
                    <a:pt x="7144" y="50959"/>
                  </a:cubicBezTo>
                  <a:cubicBezTo>
                    <a:pt x="7144" y="75724"/>
                    <a:pt x="26194" y="94774"/>
                    <a:pt x="50959" y="94774"/>
                  </a:cubicBezTo>
                  <a:cubicBezTo>
                    <a:pt x="75724" y="94774"/>
                    <a:pt x="94774" y="75724"/>
                    <a:pt x="94774" y="50959"/>
                  </a:cubicBezTo>
                  <a:cubicBezTo>
                    <a:pt x="94774" y="26194"/>
                    <a:pt x="75724" y="7144"/>
                    <a:pt x="50959" y="7144"/>
                  </a:cubicBezTo>
                  <a:close/>
                  <a:moveTo>
                    <a:pt x="50959" y="75724"/>
                  </a:moveTo>
                  <a:cubicBezTo>
                    <a:pt x="36671" y="75724"/>
                    <a:pt x="26194" y="65246"/>
                    <a:pt x="26194" y="50959"/>
                  </a:cubicBezTo>
                  <a:cubicBezTo>
                    <a:pt x="26194" y="36671"/>
                    <a:pt x="36671" y="26194"/>
                    <a:pt x="50959" y="26194"/>
                  </a:cubicBezTo>
                  <a:cubicBezTo>
                    <a:pt x="65246" y="26194"/>
                    <a:pt x="75724" y="36671"/>
                    <a:pt x="75724" y="50959"/>
                  </a:cubicBezTo>
                  <a:cubicBezTo>
                    <a:pt x="75724" y="65246"/>
                    <a:pt x="65246" y="75724"/>
                    <a:pt x="50959" y="7572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64" name="Google Shape;1164;p22"/>
            <p:cNvSpPr/>
            <p:nvPr/>
          </p:nvSpPr>
          <p:spPr>
            <a:xfrm>
              <a:off x="3305138" y="517647"/>
              <a:ext cx="95250" cy="95250"/>
            </a:xfrm>
            <a:custGeom>
              <a:rect b="b" l="l" r="r" t="t"/>
              <a:pathLst>
                <a:path extrusionOk="0" h="95250" w="95250">
                  <a:moveTo>
                    <a:pt x="50959" y="94774"/>
                  </a:moveTo>
                  <a:cubicBezTo>
                    <a:pt x="75724" y="94774"/>
                    <a:pt x="94774" y="75724"/>
                    <a:pt x="94774" y="50959"/>
                  </a:cubicBezTo>
                  <a:cubicBezTo>
                    <a:pt x="94774" y="26194"/>
                    <a:pt x="75724" y="7144"/>
                    <a:pt x="50959" y="7144"/>
                  </a:cubicBezTo>
                  <a:cubicBezTo>
                    <a:pt x="26194" y="7144"/>
                    <a:pt x="7144" y="26194"/>
                    <a:pt x="7144" y="50959"/>
                  </a:cubicBezTo>
                  <a:cubicBezTo>
                    <a:pt x="8096" y="75724"/>
                    <a:pt x="27146" y="94774"/>
                    <a:pt x="50959" y="9477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65" name="Google Shape;1165;p22"/>
            <p:cNvSpPr/>
            <p:nvPr/>
          </p:nvSpPr>
          <p:spPr>
            <a:xfrm>
              <a:off x="3168930" y="518599"/>
              <a:ext cx="95250" cy="95250"/>
            </a:xfrm>
            <a:custGeom>
              <a:rect b="b" l="l" r="r" t="t"/>
              <a:pathLst>
                <a:path extrusionOk="0" h="95250" w="95250">
                  <a:moveTo>
                    <a:pt x="50959" y="7144"/>
                  </a:moveTo>
                  <a:cubicBezTo>
                    <a:pt x="26194" y="7144"/>
                    <a:pt x="7144" y="26194"/>
                    <a:pt x="7144" y="50959"/>
                  </a:cubicBezTo>
                  <a:cubicBezTo>
                    <a:pt x="7144" y="74771"/>
                    <a:pt x="26194" y="94774"/>
                    <a:pt x="50959" y="94774"/>
                  </a:cubicBezTo>
                  <a:cubicBezTo>
                    <a:pt x="75724" y="94774"/>
                    <a:pt x="94774" y="75724"/>
                    <a:pt x="94774" y="50959"/>
                  </a:cubicBezTo>
                  <a:cubicBezTo>
                    <a:pt x="94774" y="26194"/>
                    <a:pt x="75724" y="7144"/>
                    <a:pt x="50959" y="714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66" name="Google Shape;1166;p22"/>
            <p:cNvSpPr/>
            <p:nvPr/>
          </p:nvSpPr>
          <p:spPr>
            <a:xfrm>
              <a:off x="3032723" y="518599"/>
              <a:ext cx="95250" cy="95250"/>
            </a:xfrm>
            <a:custGeom>
              <a:rect b="b" l="l" r="r" t="t"/>
              <a:pathLst>
                <a:path extrusionOk="0" h="95250" w="95250">
                  <a:moveTo>
                    <a:pt x="50959" y="7144"/>
                  </a:moveTo>
                  <a:cubicBezTo>
                    <a:pt x="26194" y="7144"/>
                    <a:pt x="7144" y="26194"/>
                    <a:pt x="7144" y="50959"/>
                  </a:cubicBezTo>
                  <a:cubicBezTo>
                    <a:pt x="7144" y="74771"/>
                    <a:pt x="26194" y="94774"/>
                    <a:pt x="50959" y="94774"/>
                  </a:cubicBezTo>
                  <a:cubicBezTo>
                    <a:pt x="75724" y="94774"/>
                    <a:pt x="94774" y="75724"/>
                    <a:pt x="94774" y="50959"/>
                  </a:cubicBezTo>
                  <a:cubicBezTo>
                    <a:pt x="94774" y="26194"/>
                    <a:pt x="74771" y="7144"/>
                    <a:pt x="50959" y="7144"/>
                  </a:cubicBezTo>
                  <a:close/>
                  <a:moveTo>
                    <a:pt x="50959" y="75724"/>
                  </a:moveTo>
                  <a:cubicBezTo>
                    <a:pt x="36671" y="75724"/>
                    <a:pt x="26194" y="64294"/>
                    <a:pt x="26194" y="50959"/>
                  </a:cubicBezTo>
                  <a:cubicBezTo>
                    <a:pt x="26194" y="36671"/>
                    <a:pt x="36671" y="26194"/>
                    <a:pt x="50959" y="26194"/>
                  </a:cubicBezTo>
                  <a:cubicBezTo>
                    <a:pt x="65246" y="26194"/>
                    <a:pt x="75724" y="37624"/>
                    <a:pt x="75724" y="50959"/>
                  </a:cubicBezTo>
                  <a:cubicBezTo>
                    <a:pt x="75724" y="65246"/>
                    <a:pt x="65246" y="75724"/>
                    <a:pt x="50959" y="7572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67" name="Google Shape;1167;p22"/>
            <p:cNvSpPr/>
            <p:nvPr/>
          </p:nvSpPr>
          <p:spPr>
            <a:xfrm>
              <a:off x="3305138" y="380487"/>
              <a:ext cx="95250" cy="95250"/>
            </a:xfrm>
            <a:custGeom>
              <a:rect b="b" l="l" r="r" t="t"/>
              <a:pathLst>
                <a:path extrusionOk="0" h="95250" w="95250">
                  <a:moveTo>
                    <a:pt x="50959" y="94774"/>
                  </a:moveTo>
                  <a:cubicBezTo>
                    <a:pt x="75724" y="94774"/>
                    <a:pt x="94774" y="75724"/>
                    <a:pt x="94774" y="50959"/>
                  </a:cubicBezTo>
                  <a:cubicBezTo>
                    <a:pt x="94774" y="26194"/>
                    <a:pt x="75724" y="7144"/>
                    <a:pt x="50959" y="7144"/>
                  </a:cubicBezTo>
                  <a:cubicBezTo>
                    <a:pt x="26194" y="7144"/>
                    <a:pt x="7144" y="26194"/>
                    <a:pt x="7144" y="50959"/>
                  </a:cubicBezTo>
                  <a:cubicBezTo>
                    <a:pt x="8096" y="75724"/>
                    <a:pt x="27146" y="94774"/>
                    <a:pt x="50959" y="9477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68" name="Google Shape;1168;p22"/>
            <p:cNvSpPr/>
            <p:nvPr/>
          </p:nvSpPr>
          <p:spPr>
            <a:xfrm>
              <a:off x="3168930" y="381439"/>
              <a:ext cx="95250" cy="95250"/>
            </a:xfrm>
            <a:custGeom>
              <a:rect b="b" l="l" r="r" t="t"/>
              <a:pathLst>
                <a:path extrusionOk="0" h="95250" w="95250">
                  <a:moveTo>
                    <a:pt x="50959" y="7144"/>
                  </a:moveTo>
                  <a:cubicBezTo>
                    <a:pt x="26194" y="7144"/>
                    <a:pt x="7144" y="26194"/>
                    <a:pt x="7144" y="50959"/>
                  </a:cubicBezTo>
                  <a:cubicBezTo>
                    <a:pt x="7144" y="74771"/>
                    <a:pt x="26194" y="94774"/>
                    <a:pt x="50959" y="94774"/>
                  </a:cubicBezTo>
                  <a:cubicBezTo>
                    <a:pt x="75724" y="94774"/>
                    <a:pt x="94774" y="75724"/>
                    <a:pt x="94774" y="50959"/>
                  </a:cubicBezTo>
                  <a:cubicBezTo>
                    <a:pt x="94774" y="26194"/>
                    <a:pt x="75724" y="7144"/>
                    <a:pt x="50959" y="7144"/>
                  </a:cubicBezTo>
                  <a:close/>
                  <a:moveTo>
                    <a:pt x="50959" y="75724"/>
                  </a:moveTo>
                  <a:cubicBezTo>
                    <a:pt x="36671" y="75724"/>
                    <a:pt x="26194" y="64294"/>
                    <a:pt x="26194" y="50959"/>
                  </a:cubicBezTo>
                  <a:cubicBezTo>
                    <a:pt x="26194" y="36671"/>
                    <a:pt x="36671" y="26194"/>
                    <a:pt x="50959" y="26194"/>
                  </a:cubicBezTo>
                  <a:cubicBezTo>
                    <a:pt x="65246" y="26194"/>
                    <a:pt x="75724" y="36671"/>
                    <a:pt x="75724" y="50959"/>
                  </a:cubicBezTo>
                  <a:cubicBezTo>
                    <a:pt x="76676" y="65246"/>
                    <a:pt x="65246" y="75724"/>
                    <a:pt x="50959" y="75724"/>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69" name="Google Shape;1169;p22"/>
            <p:cNvSpPr/>
            <p:nvPr/>
          </p:nvSpPr>
          <p:spPr>
            <a:xfrm>
              <a:off x="3305138" y="244279"/>
              <a:ext cx="95250" cy="95250"/>
            </a:xfrm>
            <a:custGeom>
              <a:rect b="b" l="l" r="r" t="t"/>
              <a:pathLst>
                <a:path extrusionOk="0" h="95250" w="95250">
                  <a:moveTo>
                    <a:pt x="50959" y="93821"/>
                  </a:moveTo>
                  <a:cubicBezTo>
                    <a:pt x="75724" y="93821"/>
                    <a:pt x="94774" y="74771"/>
                    <a:pt x="94774" y="50006"/>
                  </a:cubicBezTo>
                  <a:cubicBezTo>
                    <a:pt x="94774" y="25241"/>
                    <a:pt x="75724" y="7144"/>
                    <a:pt x="50959" y="7144"/>
                  </a:cubicBezTo>
                  <a:cubicBezTo>
                    <a:pt x="26194" y="7144"/>
                    <a:pt x="7144" y="26194"/>
                    <a:pt x="7144" y="50959"/>
                  </a:cubicBezTo>
                  <a:cubicBezTo>
                    <a:pt x="8096" y="74771"/>
                    <a:pt x="27146" y="93821"/>
                    <a:pt x="50959" y="93821"/>
                  </a:cubicBezTo>
                  <a:close/>
                  <a:moveTo>
                    <a:pt x="50959" y="25241"/>
                  </a:moveTo>
                  <a:cubicBezTo>
                    <a:pt x="65246" y="25241"/>
                    <a:pt x="75724" y="35719"/>
                    <a:pt x="75724" y="50006"/>
                  </a:cubicBezTo>
                  <a:cubicBezTo>
                    <a:pt x="75724" y="64294"/>
                    <a:pt x="65246" y="74771"/>
                    <a:pt x="50959" y="74771"/>
                  </a:cubicBezTo>
                  <a:cubicBezTo>
                    <a:pt x="36671" y="74771"/>
                    <a:pt x="26194" y="63341"/>
                    <a:pt x="26194" y="50006"/>
                  </a:cubicBezTo>
                  <a:cubicBezTo>
                    <a:pt x="26194" y="36671"/>
                    <a:pt x="36671" y="25241"/>
                    <a:pt x="50959" y="25241"/>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grpSp>
      <p:grpSp>
        <p:nvGrpSpPr>
          <p:cNvPr id="1170" name="Google Shape;1170;p22"/>
          <p:cNvGrpSpPr/>
          <p:nvPr/>
        </p:nvGrpSpPr>
        <p:grpSpPr>
          <a:xfrm>
            <a:off x="7438956" y="1424811"/>
            <a:ext cx="669364" cy="548611"/>
            <a:chOff x="6415742" y="-264121"/>
            <a:chExt cx="847725" cy="695325"/>
          </a:xfrm>
        </p:grpSpPr>
        <p:sp>
          <p:nvSpPr>
            <p:cNvPr id="1171" name="Google Shape;1171;p22"/>
            <p:cNvSpPr/>
            <p:nvPr/>
          </p:nvSpPr>
          <p:spPr>
            <a:xfrm>
              <a:off x="6415742" y="-264121"/>
              <a:ext cx="847725" cy="695325"/>
            </a:xfrm>
            <a:custGeom>
              <a:rect b="b" l="l" r="r" t="t"/>
              <a:pathLst>
                <a:path extrusionOk="0" h="695325" w="847725">
                  <a:moveTo>
                    <a:pt x="797719" y="467201"/>
                  </a:moveTo>
                  <a:cubicBezTo>
                    <a:pt x="776764" y="467201"/>
                    <a:pt x="759619" y="481489"/>
                    <a:pt x="754856" y="501491"/>
                  </a:cubicBezTo>
                  <a:lnTo>
                    <a:pt x="674846" y="501491"/>
                  </a:lnTo>
                  <a:lnTo>
                    <a:pt x="674846" y="412909"/>
                  </a:lnTo>
                  <a:lnTo>
                    <a:pt x="754856" y="412909"/>
                  </a:lnTo>
                  <a:cubicBezTo>
                    <a:pt x="758666" y="432911"/>
                    <a:pt x="776764" y="447199"/>
                    <a:pt x="797719" y="447199"/>
                  </a:cubicBezTo>
                  <a:cubicBezTo>
                    <a:pt x="821531" y="447199"/>
                    <a:pt x="841534" y="428149"/>
                    <a:pt x="841534" y="403384"/>
                  </a:cubicBezTo>
                  <a:cubicBezTo>
                    <a:pt x="841534" y="378619"/>
                    <a:pt x="822484" y="359569"/>
                    <a:pt x="797719" y="359569"/>
                  </a:cubicBezTo>
                  <a:cubicBezTo>
                    <a:pt x="776764" y="359569"/>
                    <a:pt x="759619" y="373856"/>
                    <a:pt x="754856" y="393859"/>
                  </a:cubicBezTo>
                  <a:lnTo>
                    <a:pt x="674846" y="393859"/>
                  </a:lnTo>
                  <a:lnTo>
                    <a:pt x="674846" y="305276"/>
                  </a:lnTo>
                  <a:lnTo>
                    <a:pt x="770096" y="305276"/>
                  </a:lnTo>
                  <a:lnTo>
                    <a:pt x="770096" y="287179"/>
                  </a:lnTo>
                  <a:lnTo>
                    <a:pt x="675799" y="287179"/>
                  </a:lnTo>
                  <a:lnTo>
                    <a:pt x="675799" y="198596"/>
                  </a:lnTo>
                  <a:lnTo>
                    <a:pt x="770096" y="198596"/>
                  </a:lnTo>
                  <a:lnTo>
                    <a:pt x="770096" y="180499"/>
                  </a:lnTo>
                  <a:lnTo>
                    <a:pt x="675799" y="180499"/>
                  </a:lnTo>
                  <a:lnTo>
                    <a:pt x="675799" y="101441"/>
                  </a:lnTo>
                  <a:lnTo>
                    <a:pt x="596741" y="101441"/>
                  </a:lnTo>
                  <a:lnTo>
                    <a:pt x="596741" y="7144"/>
                  </a:lnTo>
                  <a:lnTo>
                    <a:pt x="578644" y="7144"/>
                  </a:lnTo>
                  <a:lnTo>
                    <a:pt x="578644" y="101441"/>
                  </a:lnTo>
                  <a:lnTo>
                    <a:pt x="490061" y="101441"/>
                  </a:lnTo>
                  <a:lnTo>
                    <a:pt x="490061" y="7144"/>
                  </a:lnTo>
                  <a:lnTo>
                    <a:pt x="471964" y="7144"/>
                  </a:lnTo>
                  <a:lnTo>
                    <a:pt x="471964" y="101441"/>
                  </a:lnTo>
                  <a:lnTo>
                    <a:pt x="383381" y="101441"/>
                  </a:lnTo>
                  <a:lnTo>
                    <a:pt x="383381" y="7144"/>
                  </a:lnTo>
                  <a:lnTo>
                    <a:pt x="365284" y="7144"/>
                  </a:lnTo>
                  <a:lnTo>
                    <a:pt x="365284" y="101441"/>
                  </a:lnTo>
                  <a:lnTo>
                    <a:pt x="276701" y="101441"/>
                  </a:lnTo>
                  <a:lnTo>
                    <a:pt x="276701" y="7144"/>
                  </a:lnTo>
                  <a:lnTo>
                    <a:pt x="258604" y="7144"/>
                  </a:lnTo>
                  <a:lnTo>
                    <a:pt x="258604" y="101441"/>
                  </a:lnTo>
                  <a:lnTo>
                    <a:pt x="179546" y="101441"/>
                  </a:lnTo>
                  <a:lnTo>
                    <a:pt x="179546" y="180499"/>
                  </a:lnTo>
                  <a:lnTo>
                    <a:pt x="93821" y="180499"/>
                  </a:lnTo>
                  <a:cubicBezTo>
                    <a:pt x="90011" y="160496"/>
                    <a:pt x="71914" y="146209"/>
                    <a:pt x="50959" y="146209"/>
                  </a:cubicBezTo>
                  <a:cubicBezTo>
                    <a:pt x="27146" y="146209"/>
                    <a:pt x="7144" y="165259"/>
                    <a:pt x="7144" y="190024"/>
                  </a:cubicBezTo>
                  <a:cubicBezTo>
                    <a:pt x="7144" y="214789"/>
                    <a:pt x="26194" y="233839"/>
                    <a:pt x="50959" y="233839"/>
                  </a:cubicBezTo>
                  <a:cubicBezTo>
                    <a:pt x="71914" y="233839"/>
                    <a:pt x="89059" y="219551"/>
                    <a:pt x="93821" y="199549"/>
                  </a:cubicBezTo>
                  <a:lnTo>
                    <a:pt x="178594" y="199549"/>
                  </a:lnTo>
                  <a:lnTo>
                    <a:pt x="178594" y="288131"/>
                  </a:lnTo>
                  <a:lnTo>
                    <a:pt x="93821" y="288131"/>
                  </a:lnTo>
                  <a:cubicBezTo>
                    <a:pt x="90011" y="268129"/>
                    <a:pt x="71914" y="253841"/>
                    <a:pt x="50959" y="253841"/>
                  </a:cubicBezTo>
                  <a:cubicBezTo>
                    <a:pt x="27146" y="253841"/>
                    <a:pt x="7144" y="272891"/>
                    <a:pt x="7144" y="297656"/>
                  </a:cubicBezTo>
                  <a:cubicBezTo>
                    <a:pt x="7144" y="322421"/>
                    <a:pt x="26194" y="341471"/>
                    <a:pt x="50959" y="341471"/>
                  </a:cubicBezTo>
                  <a:cubicBezTo>
                    <a:pt x="71914" y="341471"/>
                    <a:pt x="89059" y="327184"/>
                    <a:pt x="93821" y="307181"/>
                  </a:cubicBezTo>
                  <a:lnTo>
                    <a:pt x="178594" y="307181"/>
                  </a:lnTo>
                  <a:lnTo>
                    <a:pt x="178594" y="395764"/>
                  </a:lnTo>
                  <a:lnTo>
                    <a:pt x="84296" y="395764"/>
                  </a:lnTo>
                  <a:lnTo>
                    <a:pt x="84296" y="413861"/>
                  </a:lnTo>
                  <a:lnTo>
                    <a:pt x="178594" y="413861"/>
                  </a:lnTo>
                  <a:lnTo>
                    <a:pt x="178594" y="502444"/>
                  </a:lnTo>
                  <a:lnTo>
                    <a:pt x="84296" y="502444"/>
                  </a:lnTo>
                  <a:lnTo>
                    <a:pt x="84296" y="520541"/>
                  </a:lnTo>
                  <a:lnTo>
                    <a:pt x="178594" y="520541"/>
                  </a:lnTo>
                  <a:lnTo>
                    <a:pt x="178594" y="599599"/>
                  </a:lnTo>
                  <a:lnTo>
                    <a:pt x="257651" y="599599"/>
                  </a:lnTo>
                  <a:lnTo>
                    <a:pt x="257651" y="692944"/>
                  </a:lnTo>
                  <a:lnTo>
                    <a:pt x="275749" y="692944"/>
                  </a:lnTo>
                  <a:lnTo>
                    <a:pt x="275749" y="598646"/>
                  </a:lnTo>
                  <a:lnTo>
                    <a:pt x="364331" y="598646"/>
                  </a:lnTo>
                  <a:lnTo>
                    <a:pt x="364331" y="692944"/>
                  </a:lnTo>
                  <a:lnTo>
                    <a:pt x="382429" y="692944"/>
                  </a:lnTo>
                  <a:lnTo>
                    <a:pt x="382429" y="598646"/>
                  </a:lnTo>
                  <a:lnTo>
                    <a:pt x="471011" y="598646"/>
                  </a:lnTo>
                  <a:lnTo>
                    <a:pt x="471011" y="692944"/>
                  </a:lnTo>
                  <a:lnTo>
                    <a:pt x="489109" y="692944"/>
                  </a:lnTo>
                  <a:lnTo>
                    <a:pt x="489109" y="598646"/>
                  </a:lnTo>
                  <a:lnTo>
                    <a:pt x="577691" y="598646"/>
                  </a:lnTo>
                  <a:lnTo>
                    <a:pt x="577691" y="692944"/>
                  </a:lnTo>
                  <a:lnTo>
                    <a:pt x="595789" y="692944"/>
                  </a:lnTo>
                  <a:lnTo>
                    <a:pt x="595789" y="598646"/>
                  </a:lnTo>
                  <a:lnTo>
                    <a:pt x="674846" y="598646"/>
                  </a:lnTo>
                  <a:lnTo>
                    <a:pt x="674846" y="519589"/>
                  </a:lnTo>
                  <a:lnTo>
                    <a:pt x="754856" y="519589"/>
                  </a:lnTo>
                  <a:cubicBezTo>
                    <a:pt x="758666" y="539591"/>
                    <a:pt x="776764" y="553879"/>
                    <a:pt x="797719" y="553879"/>
                  </a:cubicBezTo>
                  <a:cubicBezTo>
                    <a:pt x="821531" y="553879"/>
                    <a:pt x="841534" y="534829"/>
                    <a:pt x="841534" y="510064"/>
                  </a:cubicBezTo>
                  <a:cubicBezTo>
                    <a:pt x="841534" y="485299"/>
                    <a:pt x="821531" y="467201"/>
                    <a:pt x="797719" y="467201"/>
                  </a:cubicBezTo>
                  <a:close/>
                  <a:moveTo>
                    <a:pt x="51911" y="321469"/>
                  </a:moveTo>
                  <a:cubicBezTo>
                    <a:pt x="37624" y="321469"/>
                    <a:pt x="27146" y="310039"/>
                    <a:pt x="27146" y="296704"/>
                  </a:cubicBezTo>
                  <a:cubicBezTo>
                    <a:pt x="27146" y="282416"/>
                    <a:pt x="38576" y="271939"/>
                    <a:pt x="51911" y="271939"/>
                  </a:cubicBezTo>
                  <a:cubicBezTo>
                    <a:pt x="65246" y="271939"/>
                    <a:pt x="76676" y="283369"/>
                    <a:pt x="76676" y="296704"/>
                  </a:cubicBezTo>
                  <a:cubicBezTo>
                    <a:pt x="76676" y="310039"/>
                    <a:pt x="65246" y="321469"/>
                    <a:pt x="51911" y="321469"/>
                  </a:cubicBezTo>
                  <a:close/>
                  <a:moveTo>
                    <a:pt x="656749" y="580549"/>
                  </a:moveTo>
                  <a:lnTo>
                    <a:pt x="196691" y="580549"/>
                  </a:lnTo>
                  <a:lnTo>
                    <a:pt x="196691" y="119539"/>
                  </a:lnTo>
                  <a:lnTo>
                    <a:pt x="656749" y="119539"/>
                  </a:lnTo>
                  <a:lnTo>
                    <a:pt x="656749" y="580549"/>
                  </a:lnTo>
                  <a:close/>
                  <a:moveTo>
                    <a:pt x="797719" y="535781"/>
                  </a:moveTo>
                  <a:cubicBezTo>
                    <a:pt x="783431" y="535781"/>
                    <a:pt x="772954" y="524351"/>
                    <a:pt x="772954" y="511016"/>
                  </a:cubicBezTo>
                  <a:cubicBezTo>
                    <a:pt x="772954" y="496729"/>
                    <a:pt x="784384" y="486251"/>
                    <a:pt x="797719" y="486251"/>
                  </a:cubicBezTo>
                  <a:cubicBezTo>
                    <a:pt x="811054" y="486251"/>
                    <a:pt x="822484" y="497681"/>
                    <a:pt x="822484" y="511016"/>
                  </a:cubicBezTo>
                  <a:cubicBezTo>
                    <a:pt x="823436" y="524351"/>
                    <a:pt x="812006" y="535781"/>
                    <a:pt x="797719" y="535781"/>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172" name="Google Shape;1172;p22"/>
            <p:cNvSpPr/>
            <p:nvPr/>
          </p:nvSpPr>
          <p:spPr>
            <a:xfrm>
              <a:off x="6710064" y="-46951"/>
              <a:ext cx="257175" cy="257175"/>
            </a:xfrm>
            <a:custGeom>
              <a:rect b="b" l="l" r="r" t="t"/>
              <a:pathLst>
                <a:path extrusionOk="0" h="257175" w="257175">
                  <a:moveTo>
                    <a:pt x="258604" y="7144"/>
                  </a:moveTo>
                  <a:lnTo>
                    <a:pt x="7144" y="7144"/>
                  </a:lnTo>
                  <a:lnTo>
                    <a:pt x="7144" y="258604"/>
                  </a:lnTo>
                  <a:lnTo>
                    <a:pt x="258604" y="258604"/>
                  </a:lnTo>
                  <a:lnTo>
                    <a:pt x="258604" y="7144"/>
                  </a:lnTo>
                  <a:close/>
                  <a:moveTo>
                    <a:pt x="240506" y="240506"/>
                  </a:moveTo>
                  <a:lnTo>
                    <a:pt x="25241" y="240506"/>
                  </a:lnTo>
                  <a:lnTo>
                    <a:pt x="25241" y="25241"/>
                  </a:lnTo>
                  <a:lnTo>
                    <a:pt x="239554" y="25241"/>
                  </a:lnTo>
                  <a:lnTo>
                    <a:pt x="239554" y="240506"/>
                  </a:ln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grpSp>
      <p:sp>
        <p:nvSpPr>
          <p:cNvPr id="1173" name="Google Shape;1173;p22"/>
          <p:cNvSpPr/>
          <p:nvPr/>
        </p:nvSpPr>
        <p:spPr>
          <a:xfrm>
            <a:off x="1045346" y="1447657"/>
            <a:ext cx="648208" cy="502920"/>
          </a:xfrm>
          <a:custGeom>
            <a:rect b="b" l="l" r="r" t="t"/>
            <a:pathLst>
              <a:path extrusionOk="0" h="199" w="250">
                <a:moveTo>
                  <a:pt x="230" y="152"/>
                </a:moveTo>
                <a:cubicBezTo>
                  <a:pt x="230" y="133"/>
                  <a:pt x="230" y="133"/>
                  <a:pt x="230" y="133"/>
                </a:cubicBezTo>
                <a:cubicBezTo>
                  <a:pt x="178" y="133"/>
                  <a:pt x="178" y="133"/>
                  <a:pt x="178" y="133"/>
                </a:cubicBezTo>
                <a:cubicBezTo>
                  <a:pt x="178" y="122"/>
                  <a:pt x="178" y="122"/>
                  <a:pt x="178" y="122"/>
                </a:cubicBezTo>
                <a:cubicBezTo>
                  <a:pt x="190" y="121"/>
                  <a:pt x="199" y="111"/>
                  <a:pt x="199" y="99"/>
                </a:cubicBezTo>
                <a:cubicBezTo>
                  <a:pt x="199" y="87"/>
                  <a:pt x="190" y="77"/>
                  <a:pt x="178" y="76"/>
                </a:cubicBezTo>
                <a:cubicBezTo>
                  <a:pt x="178" y="61"/>
                  <a:pt x="178" y="61"/>
                  <a:pt x="178" y="61"/>
                </a:cubicBezTo>
                <a:cubicBezTo>
                  <a:pt x="129" y="61"/>
                  <a:pt x="129" y="61"/>
                  <a:pt x="129" y="61"/>
                </a:cubicBezTo>
                <a:cubicBezTo>
                  <a:pt x="129" y="46"/>
                  <a:pt x="129" y="46"/>
                  <a:pt x="129" y="46"/>
                </a:cubicBezTo>
                <a:cubicBezTo>
                  <a:pt x="140" y="44"/>
                  <a:pt x="148" y="35"/>
                  <a:pt x="148" y="23"/>
                </a:cubicBezTo>
                <a:cubicBezTo>
                  <a:pt x="148" y="10"/>
                  <a:pt x="138" y="0"/>
                  <a:pt x="125" y="0"/>
                </a:cubicBezTo>
                <a:cubicBezTo>
                  <a:pt x="112" y="0"/>
                  <a:pt x="101" y="10"/>
                  <a:pt x="101" y="23"/>
                </a:cubicBezTo>
                <a:cubicBezTo>
                  <a:pt x="101" y="35"/>
                  <a:pt x="110" y="44"/>
                  <a:pt x="121" y="46"/>
                </a:cubicBezTo>
                <a:cubicBezTo>
                  <a:pt x="121" y="61"/>
                  <a:pt x="121" y="61"/>
                  <a:pt x="121" y="61"/>
                </a:cubicBezTo>
                <a:cubicBezTo>
                  <a:pt x="70" y="61"/>
                  <a:pt x="70" y="61"/>
                  <a:pt x="70" y="61"/>
                </a:cubicBezTo>
                <a:cubicBezTo>
                  <a:pt x="70" y="76"/>
                  <a:pt x="70" y="76"/>
                  <a:pt x="70" y="76"/>
                </a:cubicBezTo>
                <a:cubicBezTo>
                  <a:pt x="59" y="78"/>
                  <a:pt x="51" y="87"/>
                  <a:pt x="51" y="99"/>
                </a:cubicBezTo>
                <a:cubicBezTo>
                  <a:pt x="51" y="111"/>
                  <a:pt x="59" y="120"/>
                  <a:pt x="70" y="122"/>
                </a:cubicBezTo>
                <a:cubicBezTo>
                  <a:pt x="70" y="133"/>
                  <a:pt x="70" y="133"/>
                  <a:pt x="70" y="133"/>
                </a:cubicBezTo>
                <a:cubicBezTo>
                  <a:pt x="19" y="133"/>
                  <a:pt x="19" y="133"/>
                  <a:pt x="19" y="133"/>
                </a:cubicBezTo>
                <a:cubicBezTo>
                  <a:pt x="19" y="152"/>
                  <a:pt x="19" y="152"/>
                  <a:pt x="19" y="152"/>
                </a:cubicBezTo>
                <a:cubicBezTo>
                  <a:pt x="8" y="154"/>
                  <a:pt x="0" y="163"/>
                  <a:pt x="0" y="175"/>
                </a:cubicBezTo>
                <a:cubicBezTo>
                  <a:pt x="0" y="188"/>
                  <a:pt x="10" y="199"/>
                  <a:pt x="23" y="199"/>
                </a:cubicBezTo>
                <a:cubicBezTo>
                  <a:pt x="36" y="199"/>
                  <a:pt x="47" y="188"/>
                  <a:pt x="47" y="175"/>
                </a:cubicBezTo>
                <a:cubicBezTo>
                  <a:pt x="47" y="163"/>
                  <a:pt x="38" y="154"/>
                  <a:pt x="27" y="152"/>
                </a:cubicBezTo>
                <a:cubicBezTo>
                  <a:pt x="27" y="141"/>
                  <a:pt x="27" y="141"/>
                  <a:pt x="27" y="141"/>
                </a:cubicBezTo>
                <a:cubicBezTo>
                  <a:pt x="121" y="141"/>
                  <a:pt x="121" y="141"/>
                  <a:pt x="121" y="141"/>
                </a:cubicBezTo>
                <a:cubicBezTo>
                  <a:pt x="121" y="152"/>
                  <a:pt x="121" y="152"/>
                  <a:pt x="121" y="152"/>
                </a:cubicBezTo>
                <a:cubicBezTo>
                  <a:pt x="110" y="154"/>
                  <a:pt x="101" y="164"/>
                  <a:pt x="101" y="175"/>
                </a:cubicBezTo>
                <a:cubicBezTo>
                  <a:pt x="101" y="188"/>
                  <a:pt x="112" y="199"/>
                  <a:pt x="125" y="199"/>
                </a:cubicBezTo>
                <a:cubicBezTo>
                  <a:pt x="138" y="199"/>
                  <a:pt x="148" y="188"/>
                  <a:pt x="148" y="175"/>
                </a:cubicBezTo>
                <a:cubicBezTo>
                  <a:pt x="148" y="163"/>
                  <a:pt x="140" y="154"/>
                  <a:pt x="129" y="152"/>
                </a:cubicBezTo>
                <a:cubicBezTo>
                  <a:pt x="129" y="133"/>
                  <a:pt x="129" y="133"/>
                  <a:pt x="129" y="133"/>
                </a:cubicBezTo>
                <a:cubicBezTo>
                  <a:pt x="78" y="133"/>
                  <a:pt x="78" y="133"/>
                  <a:pt x="78" y="133"/>
                </a:cubicBezTo>
                <a:cubicBezTo>
                  <a:pt x="78" y="122"/>
                  <a:pt x="78" y="122"/>
                  <a:pt x="78" y="122"/>
                </a:cubicBezTo>
                <a:cubicBezTo>
                  <a:pt x="89" y="120"/>
                  <a:pt x="98" y="111"/>
                  <a:pt x="98" y="99"/>
                </a:cubicBezTo>
                <a:cubicBezTo>
                  <a:pt x="98" y="87"/>
                  <a:pt x="89" y="78"/>
                  <a:pt x="78" y="76"/>
                </a:cubicBezTo>
                <a:cubicBezTo>
                  <a:pt x="78" y="69"/>
                  <a:pt x="78" y="69"/>
                  <a:pt x="78" y="69"/>
                </a:cubicBezTo>
                <a:cubicBezTo>
                  <a:pt x="170" y="69"/>
                  <a:pt x="170" y="69"/>
                  <a:pt x="170" y="69"/>
                </a:cubicBezTo>
                <a:cubicBezTo>
                  <a:pt x="170" y="76"/>
                  <a:pt x="170" y="76"/>
                  <a:pt x="170" y="76"/>
                </a:cubicBezTo>
                <a:cubicBezTo>
                  <a:pt x="160" y="78"/>
                  <a:pt x="152" y="88"/>
                  <a:pt x="152" y="99"/>
                </a:cubicBezTo>
                <a:cubicBezTo>
                  <a:pt x="152" y="110"/>
                  <a:pt x="160" y="120"/>
                  <a:pt x="170" y="122"/>
                </a:cubicBezTo>
                <a:cubicBezTo>
                  <a:pt x="170" y="141"/>
                  <a:pt x="170" y="141"/>
                  <a:pt x="170" y="141"/>
                </a:cubicBezTo>
                <a:cubicBezTo>
                  <a:pt x="222" y="141"/>
                  <a:pt x="222" y="141"/>
                  <a:pt x="222" y="141"/>
                </a:cubicBezTo>
                <a:cubicBezTo>
                  <a:pt x="222" y="152"/>
                  <a:pt x="222" y="152"/>
                  <a:pt x="222" y="152"/>
                </a:cubicBezTo>
                <a:cubicBezTo>
                  <a:pt x="211" y="154"/>
                  <a:pt x="203" y="164"/>
                  <a:pt x="203" y="175"/>
                </a:cubicBezTo>
                <a:cubicBezTo>
                  <a:pt x="203" y="188"/>
                  <a:pt x="214" y="199"/>
                  <a:pt x="227" y="199"/>
                </a:cubicBezTo>
                <a:cubicBezTo>
                  <a:pt x="240" y="199"/>
                  <a:pt x="250" y="188"/>
                  <a:pt x="250" y="175"/>
                </a:cubicBezTo>
                <a:cubicBezTo>
                  <a:pt x="250" y="163"/>
                  <a:pt x="242" y="154"/>
                  <a:pt x="230" y="152"/>
                </a:cubicBezTo>
                <a:close/>
                <a:moveTo>
                  <a:pt x="109" y="23"/>
                </a:moveTo>
                <a:cubicBezTo>
                  <a:pt x="109" y="14"/>
                  <a:pt x="116" y="7"/>
                  <a:pt x="125" y="7"/>
                </a:cubicBezTo>
                <a:cubicBezTo>
                  <a:pt x="134" y="7"/>
                  <a:pt x="141" y="14"/>
                  <a:pt x="141" y="23"/>
                </a:cubicBezTo>
                <a:cubicBezTo>
                  <a:pt x="141" y="32"/>
                  <a:pt x="134" y="39"/>
                  <a:pt x="125" y="39"/>
                </a:cubicBezTo>
                <a:cubicBezTo>
                  <a:pt x="116" y="39"/>
                  <a:pt x="109" y="32"/>
                  <a:pt x="109" y="23"/>
                </a:cubicBezTo>
                <a:close/>
                <a:moveTo>
                  <a:pt x="39" y="175"/>
                </a:moveTo>
                <a:cubicBezTo>
                  <a:pt x="39" y="184"/>
                  <a:pt x="32" y="191"/>
                  <a:pt x="23" y="191"/>
                </a:cubicBezTo>
                <a:cubicBezTo>
                  <a:pt x="15" y="191"/>
                  <a:pt x="8" y="184"/>
                  <a:pt x="8" y="175"/>
                </a:cubicBezTo>
                <a:cubicBezTo>
                  <a:pt x="8" y="166"/>
                  <a:pt x="15" y="159"/>
                  <a:pt x="23" y="159"/>
                </a:cubicBezTo>
                <a:cubicBezTo>
                  <a:pt x="32" y="159"/>
                  <a:pt x="39" y="166"/>
                  <a:pt x="39" y="175"/>
                </a:cubicBezTo>
                <a:close/>
                <a:moveTo>
                  <a:pt x="90" y="99"/>
                </a:moveTo>
                <a:cubicBezTo>
                  <a:pt x="90" y="108"/>
                  <a:pt x="83" y="115"/>
                  <a:pt x="74" y="115"/>
                </a:cubicBezTo>
                <a:cubicBezTo>
                  <a:pt x="65" y="115"/>
                  <a:pt x="58" y="108"/>
                  <a:pt x="58" y="99"/>
                </a:cubicBezTo>
                <a:cubicBezTo>
                  <a:pt x="58" y="90"/>
                  <a:pt x="65" y="83"/>
                  <a:pt x="74" y="83"/>
                </a:cubicBezTo>
                <a:cubicBezTo>
                  <a:pt x="83" y="83"/>
                  <a:pt x="90" y="90"/>
                  <a:pt x="90" y="99"/>
                </a:cubicBezTo>
                <a:close/>
                <a:moveTo>
                  <a:pt x="227" y="191"/>
                </a:moveTo>
                <a:cubicBezTo>
                  <a:pt x="218" y="191"/>
                  <a:pt x="211" y="184"/>
                  <a:pt x="211" y="175"/>
                </a:cubicBezTo>
                <a:cubicBezTo>
                  <a:pt x="211" y="166"/>
                  <a:pt x="218" y="159"/>
                  <a:pt x="227" y="159"/>
                </a:cubicBezTo>
                <a:cubicBezTo>
                  <a:pt x="235" y="159"/>
                  <a:pt x="242" y="166"/>
                  <a:pt x="242" y="175"/>
                </a:cubicBezTo>
                <a:cubicBezTo>
                  <a:pt x="242" y="184"/>
                  <a:pt x="235" y="191"/>
                  <a:pt x="227" y="191"/>
                </a:cubicBezTo>
                <a:close/>
              </a:path>
            </a:pathLst>
          </a:custGeom>
          <a:solidFill>
            <a:srgbClr val="FF8300"/>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
        <p:nvSpPr>
          <p:cNvPr id="1174" name="Google Shape;1174;p22"/>
          <p:cNvSpPr txBox="1"/>
          <p:nvPr/>
        </p:nvSpPr>
        <p:spPr>
          <a:xfrm>
            <a:off x="419050" y="1992750"/>
            <a:ext cx="1900800" cy="50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accent1"/>
                </a:solidFill>
                <a:latin typeface="Lato"/>
                <a:ea typeface="Lato"/>
                <a:cs typeface="Lato"/>
                <a:sym typeface="Lato"/>
              </a:rPr>
              <a:t>DISAGGREGATED</a:t>
            </a:r>
            <a:br>
              <a:rPr b="0" i="0" lang="en" sz="1350" u="none" cap="none" strike="noStrike">
                <a:solidFill>
                  <a:schemeClr val="accent1"/>
                </a:solidFill>
                <a:latin typeface="Lato"/>
                <a:ea typeface="Lato"/>
                <a:cs typeface="Lato"/>
                <a:sym typeface="Lato"/>
              </a:rPr>
            </a:br>
            <a:r>
              <a:rPr b="0" i="0" lang="en" sz="1350" u="none" cap="none" strike="noStrike">
                <a:solidFill>
                  <a:schemeClr val="accent1"/>
                </a:solidFill>
                <a:latin typeface="Lato"/>
                <a:ea typeface="Lato"/>
                <a:cs typeface="Lato"/>
                <a:sym typeface="Lato"/>
              </a:rPr>
              <a:t>SOFTWARE STACK</a:t>
            </a:r>
            <a:endParaRPr b="0" i="0" sz="1350" u="none" cap="none" strike="noStrike">
              <a:solidFill>
                <a:schemeClr val="accent1"/>
              </a:solidFill>
              <a:latin typeface="Lato"/>
              <a:ea typeface="Lato"/>
              <a:cs typeface="Lato"/>
              <a:sym typeface="Lato"/>
            </a:endParaRPr>
          </a:p>
        </p:txBody>
      </p:sp>
      <p:cxnSp>
        <p:nvCxnSpPr>
          <p:cNvPr id="1175" name="Google Shape;1175;p22"/>
          <p:cNvCxnSpPr/>
          <p:nvPr/>
        </p:nvCxnSpPr>
        <p:spPr>
          <a:xfrm>
            <a:off x="411467" y="2598040"/>
            <a:ext cx="1900800" cy="0"/>
          </a:xfrm>
          <a:prstGeom prst="straightConnector1">
            <a:avLst/>
          </a:prstGeom>
          <a:noFill/>
          <a:ln cap="flat" cmpd="sng" w="9525">
            <a:solidFill>
              <a:schemeClr val="accent1"/>
            </a:solidFill>
            <a:prstDash val="solid"/>
            <a:round/>
            <a:headEnd len="sm" w="sm" type="none"/>
            <a:tailEnd len="sm" w="sm" type="none"/>
          </a:ln>
        </p:spPr>
      </p:cxnSp>
      <p:cxnSp>
        <p:nvCxnSpPr>
          <p:cNvPr id="1176" name="Google Shape;1176;p22"/>
          <p:cNvCxnSpPr/>
          <p:nvPr/>
        </p:nvCxnSpPr>
        <p:spPr>
          <a:xfrm>
            <a:off x="2548429" y="2598040"/>
            <a:ext cx="1900800" cy="0"/>
          </a:xfrm>
          <a:prstGeom prst="straightConnector1">
            <a:avLst/>
          </a:prstGeom>
          <a:noFill/>
          <a:ln cap="flat" cmpd="sng" w="9525">
            <a:solidFill>
              <a:schemeClr val="accent1"/>
            </a:solidFill>
            <a:prstDash val="solid"/>
            <a:round/>
            <a:headEnd len="sm" w="sm" type="none"/>
            <a:tailEnd len="sm" w="sm" type="none"/>
          </a:ln>
        </p:spPr>
      </p:cxnSp>
      <p:cxnSp>
        <p:nvCxnSpPr>
          <p:cNvPr id="1177" name="Google Shape;1177;p22"/>
          <p:cNvCxnSpPr/>
          <p:nvPr/>
        </p:nvCxnSpPr>
        <p:spPr>
          <a:xfrm>
            <a:off x="6823238" y="2598040"/>
            <a:ext cx="1900800" cy="0"/>
          </a:xfrm>
          <a:prstGeom prst="straightConnector1">
            <a:avLst/>
          </a:prstGeom>
          <a:noFill/>
          <a:ln cap="flat" cmpd="sng" w="9525">
            <a:solidFill>
              <a:schemeClr val="accent1"/>
            </a:solidFill>
            <a:prstDash val="solid"/>
            <a:round/>
            <a:headEnd len="sm" w="sm" type="none"/>
            <a:tailEnd len="sm" w="sm" type="none"/>
          </a:ln>
        </p:spPr>
      </p:cxnSp>
      <p:cxnSp>
        <p:nvCxnSpPr>
          <p:cNvPr id="1178" name="Google Shape;1178;p22"/>
          <p:cNvCxnSpPr/>
          <p:nvPr/>
        </p:nvCxnSpPr>
        <p:spPr>
          <a:xfrm>
            <a:off x="4677300" y="2598040"/>
            <a:ext cx="1900800" cy="0"/>
          </a:xfrm>
          <a:prstGeom prst="straightConnector1">
            <a:avLst/>
          </a:prstGeom>
          <a:noFill/>
          <a:ln cap="flat" cmpd="sng" w="9525">
            <a:solidFill>
              <a:schemeClr val="accent1"/>
            </a:solidFill>
            <a:prstDash val="solid"/>
            <a:round/>
            <a:headEnd len="sm" w="sm" type="none"/>
            <a:tailEnd len="sm" w="sm" type="none"/>
          </a:ln>
        </p:spPr>
      </p:cxnSp>
      <p:sp>
        <p:nvSpPr>
          <p:cNvPr id="1179" name="Google Shape;1179;p22"/>
          <p:cNvSpPr txBox="1"/>
          <p:nvPr/>
        </p:nvSpPr>
        <p:spPr>
          <a:xfrm>
            <a:off x="2548425" y="1992750"/>
            <a:ext cx="1900800" cy="50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accent1"/>
                </a:solidFill>
                <a:latin typeface="Lato"/>
                <a:ea typeface="Lato"/>
                <a:cs typeface="Lato"/>
                <a:sym typeface="Lato"/>
              </a:rPr>
              <a:t>EXTREMELY</a:t>
            </a:r>
            <a:br>
              <a:rPr b="0" i="0" lang="en" sz="1350" u="none" cap="none" strike="noStrike">
                <a:solidFill>
                  <a:schemeClr val="accent1"/>
                </a:solidFill>
                <a:latin typeface="Lato"/>
                <a:ea typeface="Lato"/>
                <a:cs typeface="Lato"/>
                <a:sym typeface="Lato"/>
              </a:rPr>
            </a:br>
            <a:r>
              <a:rPr b="0" i="0" lang="en" sz="1350" u="none" cap="none" strike="noStrike">
                <a:solidFill>
                  <a:schemeClr val="accent1"/>
                </a:solidFill>
                <a:latin typeface="Lato"/>
                <a:ea typeface="Lato"/>
                <a:cs typeface="Lato"/>
                <a:sym typeface="Lato"/>
              </a:rPr>
              <a:t>LARGE-SCALE</a:t>
            </a:r>
            <a:endParaRPr b="0" i="0" sz="1350" u="none" cap="none" strike="noStrike">
              <a:solidFill>
                <a:schemeClr val="accent1"/>
              </a:solidFill>
              <a:latin typeface="Lato"/>
              <a:ea typeface="Lato"/>
              <a:cs typeface="Lato"/>
              <a:sym typeface="Lato"/>
            </a:endParaRPr>
          </a:p>
        </p:txBody>
      </p:sp>
      <p:sp>
        <p:nvSpPr>
          <p:cNvPr id="1180" name="Google Shape;1180;p22"/>
          <p:cNvSpPr txBox="1"/>
          <p:nvPr/>
        </p:nvSpPr>
        <p:spPr>
          <a:xfrm>
            <a:off x="4677300" y="1992750"/>
            <a:ext cx="1900800" cy="50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accent1"/>
                </a:solidFill>
                <a:latin typeface="Lato"/>
                <a:ea typeface="Lato"/>
                <a:cs typeface="Lato"/>
                <a:sym typeface="Lato"/>
              </a:rPr>
              <a:t>OPEN</a:t>
            </a:r>
            <a:br>
              <a:rPr b="0" i="0" lang="en" sz="1350" u="none" cap="none" strike="noStrike">
                <a:solidFill>
                  <a:schemeClr val="accent1"/>
                </a:solidFill>
                <a:latin typeface="Lato"/>
                <a:ea typeface="Lato"/>
                <a:cs typeface="Lato"/>
                <a:sym typeface="Lato"/>
              </a:rPr>
            </a:br>
            <a:r>
              <a:rPr b="0" i="0" lang="en" sz="1350" u="none" cap="none" strike="noStrike">
                <a:solidFill>
                  <a:schemeClr val="accent1"/>
                </a:solidFill>
                <a:latin typeface="Lato"/>
                <a:ea typeface="Lato"/>
                <a:cs typeface="Lato"/>
                <a:sym typeface="Lato"/>
              </a:rPr>
              <a:t>SOURCE</a:t>
            </a:r>
            <a:endParaRPr b="0" i="0" sz="1350" u="none" cap="none" strike="noStrike">
              <a:solidFill>
                <a:schemeClr val="accent1"/>
              </a:solidFill>
              <a:latin typeface="Lato"/>
              <a:ea typeface="Lato"/>
              <a:cs typeface="Lato"/>
              <a:sym typeface="Lato"/>
            </a:endParaRPr>
          </a:p>
        </p:txBody>
      </p:sp>
      <p:sp>
        <p:nvSpPr>
          <p:cNvPr id="1181" name="Google Shape;1181;p22"/>
          <p:cNvSpPr txBox="1"/>
          <p:nvPr/>
        </p:nvSpPr>
        <p:spPr>
          <a:xfrm>
            <a:off x="6823238" y="1992750"/>
            <a:ext cx="1900800" cy="50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accent1"/>
                </a:solidFill>
                <a:latin typeface="Lato"/>
                <a:ea typeface="Lato"/>
                <a:cs typeface="Lato"/>
                <a:sym typeface="Lato"/>
              </a:rPr>
              <a:t>EVOLVING</a:t>
            </a:r>
            <a:br>
              <a:rPr b="0" i="0" lang="en" sz="1350" u="none" cap="none" strike="noStrike">
                <a:solidFill>
                  <a:schemeClr val="accent1"/>
                </a:solidFill>
                <a:latin typeface="Lato"/>
                <a:ea typeface="Lato"/>
                <a:cs typeface="Lato"/>
                <a:sym typeface="Lato"/>
              </a:rPr>
            </a:br>
            <a:r>
              <a:rPr b="0" i="0" lang="en" sz="1350" u="none" cap="none" strike="noStrike">
                <a:solidFill>
                  <a:schemeClr val="accent1"/>
                </a:solidFill>
                <a:latin typeface="Lato"/>
                <a:ea typeface="Lato"/>
                <a:cs typeface="Lato"/>
                <a:sym typeface="Lato"/>
              </a:rPr>
              <a:t>ECOSYSTEM</a:t>
            </a:r>
            <a:endParaRPr b="0" i="0" sz="1350" u="none" cap="none" strike="noStrike">
              <a:solidFill>
                <a:schemeClr val="accent1"/>
              </a:solidFill>
              <a:latin typeface="Lato"/>
              <a:ea typeface="Lato"/>
              <a:cs typeface="Lato"/>
              <a:sym typeface="Lato"/>
            </a:endParaRPr>
          </a:p>
        </p:txBody>
      </p:sp>
      <p:sp>
        <p:nvSpPr>
          <p:cNvPr id="1182" name="Google Shape;1182;p22"/>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UNDERPINNING DESIGN PRINCIPLES REMAIN THE SAME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23"/>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lt1"/>
              </a:buClr>
              <a:buSzPts val="2200"/>
              <a:buFont typeface="Lato"/>
              <a:buNone/>
            </a:pPr>
            <a:r>
              <a:rPr lang="en" sz="2100"/>
              <a:t>THE TECHNOLOGY SHIFTS HAVE EVOLVED THE ARCHITECTURE</a:t>
            </a:r>
            <a:endParaRPr sz="2100"/>
          </a:p>
        </p:txBody>
      </p:sp>
      <p:cxnSp>
        <p:nvCxnSpPr>
          <p:cNvPr id="1189" name="Google Shape;1189;p23"/>
          <p:cNvCxnSpPr/>
          <p:nvPr/>
        </p:nvCxnSpPr>
        <p:spPr>
          <a:xfrm>
            <a:off x="491926" y="1667477"/>
            <a:ext cx="1693800" cy="0"/>
          </a:xfrm>
          <a:prstGeom prst="straightConnector1">
            <a:avLst/>
          </a:prstGeom>
          <a:noFill/>
          <a:ln cap="flat" cmpd="sng" w="19050">
            <a:solidFill>
              <a:schemeClr val="accent2"/>
            </a:solidFill>
            <a:prstDash val="solid"/>
            <a:round/>
            <a:headEnd len="sm" w="sm" type="none"/>
            <a:tailEnd len="sm" w="sm" type="none"/>
          </a:ln>
          <a:effectLst>
            <a:outerShdw blurRad="40000" rotWithShape="0" dir="5400000" dist="20000">
              <a:srgbClr val="000000">
                <a:alpha val="36862"/>
              </a:srgbClr>
            </a:outerShdw>
          </a:effectLst>
        </p:spPr>
      </p:cxnSp>
      <p:sp>
        <p:nvSpPr>
          <p:cNvPr id="1190" name="Google Shape;1190;p23"/>
          <p:cNvSpPr txBox="1"/>
          <p:nvPr/>
        </p:nvSpPr>
        <p:spPr>
          <a:xfrm>
            <a:off x="488378" y="1693110"/>
            <a:ext cx="1692600" cy="1865700"/>
          </a:xfrm>
          <a:prstGeom prst="rect">
            <a:avLst/>
          </a:prstGeom>
          <a:solidFill>
            <a:srgbClr val="2D3C44"/>
          </a:solidFill>
          <a:ln>
            <a:noFill/>
          </a:ln>
        </p:spPr>
        <p:txBody>
          <a:bodyPr anchorCtr="0" anchor="t" bIns="45700" lIns="0" spcFirstLastPara="1" rIns="91425" wrap="square" tIns="45700">
            <a:noAutofit/>
          </a:bodyPr>
          <a:lstStyle/>
          <a:p>
            <a:pPr indent="0" lvl="0" marL="68580" marR="0" rtl="0" algn="l">
              <a:lnSpc>
                <a:spcPct val="100000"/>
              </a:lnSpc>
              <a:spcBef>
                <a:spcPts val="0"/>
              </a:spcBef>
              <a:spcAft>
                <a:spcPts val="0"/>
              </a:spcAft>
              <a:buClr>
                <a:srgbClr val="E6E6E6"/>
              </a:buClr>
              <a:buSzPts val="1200"/>
              <a:buFont typeface="Arial"/>
              <a:buNone/>
            </a:pPr>
            <a:r>
              <a:t/>
            </a:r>
            <a:endParaRPr b="0" i="0" sz="1500" u="none" cap="none" strike="noStrike">
              <a:solidFill>
                <a:schemeClr val="accent1"/>
              </a:solidFill>
              <a:latin typeface="Roboto"/>
              <a:ea typeface="Roboto"/>
              <a:cs typeface="Roboto"/>
              <a:sym typeface="Roboto"/>
            </a:endParaRPr>
          </a:p>
        </p:txBody>
      </p:sp>
      <p:sp>
        <p:nvSpPr>
          <p:cNvPr id="1191" name="Google Shape;1191;p23"/>
          <p:cNvSpPr txBox="1"/>
          <p:nvPr/>
        </p:nvSpPr>
        <p:spPr>
          <a:xfrm>
            <a:off x="434888" y="2841571"/>
            <a:ext cx="1799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Light"/>
                <a:ea typeface="Roboto Light"/>
                <a:cs typeface="Roboto Light"/>
                <a:sym typeface="Roboto Light"/>
              </a:rPr>
              <a:t>Easy to use, </a:t>
            </a:r>
            <a:br>
              <a:rPr b="0" i="0" lang="en" sz="1200" u="none" cap="none" strike="noStrike">
                <a:solidFill>
                  <a:schemeClr val="lt1"/>
                </a:solidFill>
                <a:latin typeface="Roboto Light"/>
                <a:ea typeface="Roboto Light"/>
                <a:cs typeface="Roboto Light"/>
                <a:sym typeface="Roboto Light"/>
              </a:rPr>
            </a:br>
            <a:r>
              <a:rPr b="0" i="0" lang="en" sz="1200" u="none" cap="none" strike="noStrike">
                <a:solidFill>
                  <a:schemeClr val="lt1"/>
                </a:solidFill>
                <a:latin typeface="Roboto Light"/>
                <a:ea typeface="Roboto Light"/>
                <a:cs typeface="Roboto Light"/>
                <a:sym typeface="Roboto Light"/>
              </a:rPr>
              <a:t>self-service, on-demand, elastic, consumption</a:t>
            </a:r>
            <a:endParaRPr b="0" i="0" sz="1400" u="none" cap="none" strike="noStrike">
              <a:solidFill>
                <a:srgbClr val="000000"/>
              </a:solidFill>
              <a:latin typeface="Arial"/>
              <a:ea typeface="Arial"/>
              <a:cs typeface="Arial"/>
              <a:sym typeface="Arial"/>
            </a:endParaRPr>
          </a:p>
        </p:txBody>
      </p:sp>
      <p:sp>
        <p:nvSpPr>
          <p:cNvPr id="1192" name="Google Shape;1192;p23"/>
          <p:cNvSpPr txBox="1"/>
          <p:nvPr/>
        </p:nvSpPr>
        <p:spPr>
          <a:xfrm>
            <a:off x="2639015" y="1693110"/>
            <a:ext cx="1692600" cy="1865700"/>
          </a:xfrm>
          <a:prstGeom prst="rect">
            <a:avLst/>
          </a:prstGeom>
          <a:solidFill>
            <a:srgbClr val="2D3C44"/>
          </a:solidFill>
          <a:ln>
            <a:noFill/>
          </a:ln>
        </p:spPr>
        <p:txBody>
          <a:bodyPr anchorCtr="0" anchor="t" bIns="45700" lIns="0" spcFirstLastPara="1" rIns="91425" wrap="square" tIns="45700">
            <a:noAutofit/>
          </a:bodyPr>
          <a:lstStyle/>
          <a:p>
            <a:pPr indent="0" lvl="0" marL="68580" marR="0" rtl="0" algn="l">
              <a:lnSpc>
                <a:spcPct val="100000"/>
              </a:lnSpc>
              <a:spcBef>
                <a:spcPts val="0"/>
              </a:spcBef>
              <a:spcAft>
                <a:spcPts val="0"/>
              </a:spcAft>
              <a:buClr>
                <a:srgbClr val="E6E6E6"/>
              </a:buClr>
              <a:buSzPts val="1200"/>
              <a:buFont typeface="Arial"/>
              <a:buNone/>
            </a:pPr>
            <a:r>
              <a:t/>
            </a:r>
            <a:endParaRPr b="0" i="0" sz="1500" u="none" cap="none" strike="noStrike">
              <a:solidFill>
                <a:schemeClr val="accent1"/>
              </a:solidFill>
              <a:latin typeface="Roboto"/>
              <a:ea typeface="Roboto"/>
              <a:cs typeface="Roboto"/>
              <a:sym typeface="Roboto"/>
            </a:endParaRPr>
          </a:p>
        </p:txBody>
      </p:sp>
      <p:sp>
        <p:nvSpPr>
          <p:cNvPr id="1193" name="Google Shape;1193;p23"/>
          <p:cNvSpPr txBox="1"/>
          <p:nvPr/>
        </p:nvSpPr>
        <p:spPr>
          <a:xfrm>
            <a:off x="4805903" y="1711705"/>
            <a:ext cx="1692600" cy="1865700"/>
          </a:xfrm>
          <a:prstGeom prst="rect">
            <a:avLst/>
          </a:prstGeom>
          <a:solidFill>
            <a:srgbClr val="2D3C44"/>
          </a:solidFill>
          <a:ln>
            <a:noFill/>
          </a:ln>
        </p:spPr>
        <p:txBody>
          <a:bodyPr anchorCtr="0" anchor="t" bIns="45700" lIns="0" spcFirstLastPara="1" rIns="91425" wrap="square" tIns="45700">
            <a:noAutofit/>
          </a:bodyPr>
          <a:lstStyle/>
          <a:p>
            <a:pPr indent="0" lvl="0" marL="68580" marR="0" rtl="0" algn="l">
              <a:lnSpc>
                <a:spcPct val="100000"/>
              </a:lnSpc>
              <a:spcBef>
                <a:spcPts val="0"/>
              </a:spcBef>
              <a:spcAft>
                <a:spcPts val="0"/>
              </a:spcAft>
              <a:buClr>
                <a:srgbClr val="E6E6E6"/>
              </a:buClr>
              <a:buSzPts val="1200"/>
              <a:buFont typeface="Arial"/>
              <a:buNone/>
            </a:pPr>
            <a:r>
              <a:t/>
            </a:r>
            <a:endParaRPr b="0" i="0" sz="1500" u="none" cap="none" strike="noStrike">
              <a:solidFill>
                <a:schemeClr val="accent1"/>
              </a:solidFill>
              <a:latin typeface="Roboto"/>
              <a:ea typeface="Roboto"/>
              <a:cs typeface="Roboto"/>
              <a:sym typeface="Roboto"/>
            </a:endParaRPr>
          </a:p>
        </p:txBody>
      </p:sp>
      <p:sp>
        <p:nvSpPr>
          <p:cNvPr id="1194" name="Google Shape;1194;p23"/>
          <p:cNvSpPr txBox="1"/>
          <p:nvPr/>
        </p:nvSpPr>
        <p:spPr>
          <a:xfrm>
            <a:off x="6982418" y="1693110"/>
            <a:ext cx="1692600" cy="1865700"/>
          </a:xfrm>
          <a:prstGeom prst="rect">
            <a:avLst/>
          </a:prstGeom>
          <a:solidFill>
            <a:srgbClr val="2D3C44"/>
          </a:solidFill>
          <a:ln>
            <a:noFill/>
          </a:ln>
        </p:spPr>
        <p:txBody>
          <a:bodyPr anchorCtr="0" anchor="t" bIns="45700" lIns="0" spcFirstLastPara="1" rIns="91425" wrap="square" tIns="45700">
            <a:noAutofit/>
          </a:bodyPr>
          <a:lstStyle/>
          <a:p>
            <a:pPr indent="0" lvl="0" marL="68580" marR="0" rtl="0" algn="l">
              <a:lnSpc>
                <a:spcPct val="100000"/>
              </a:lnSpc>
              <a:spcBef>
                <a:spcPts val="0"/>
              </a:spcBef>
              <a:spcAft>
                <a:spcPts val="0"/>
              </a:spcAft>
              <a:buClr>
                <a:srgbClr val="E6E6E6"/>
              </a:buClr>
              <a:buSzPts val="1200"/>
              <a:buFont typeface="Arial"/>
              <a:buNone/>
            </a:pPr>
            <a:r>
              <a:t/>
            </a:r>
            <a:endParaRPr b="0" i="0" sz="1500" u="none" cap="none" strike="noStrike">
              <a:solidFill>
                <a:schemeClr val="accent1"/>
              </a:solidFill>
              <a:latin typeface="Roboto"/>
              <a:ea typeface="Roboto"/>
              <a:cs typeface="Roboto"/>
              <a:sym typeface="Roboto"/>
            </a:endParaRPr>
          </a:p>
        </p:txBody>
      </p:sp>
      <p:cxnSp>
        <p:nvCxnSpPr>
          <p:cNvPr id="1195" name="Google Shape;1195;p23"/>
          <p:cNvCxnSpPr/>
          <p:nvPr/>
        </p:nvCxnSpPr>
        <p:spPr>
          <a:xfrm>
            <a:off x="2638380" y="1667477"/>
            <a:ext cx="1693800" cy="0"/>
          </a:xfrm>
          <a:prstGeom prst="straightConnector1">
            <a:avLst/>
          </a:prstGeom>
          <a:noFill/>
          <a:ln cap="flat" cmpd="sng" w="19050">
            <a:solidFill>
              <a:schemeClr val="accent2"/>
            </a:solidFill>
            <a:prstDash val="solid"/>
            <a:round/>
            <a:headEnd len="sm" w="sm" type="none"/>
            <a:tailEnd len="sm" w="sm" type="none"/>
          </a:ln>
          <a:effectLst>
            <a:outerShdw blurRad="40000" rotWithShape="0" dir="5400000" dist="20000">
              <a:srgbClr val="000000">
                <a:alpha val="36862"/>
              </a:srgbClr>
            </a:outerShdw>
          </a:effectLst>
        </p:spPr>
      </p:cxnSp>
      <p:cxnSp>
        <p:nvCxnSpPr>
          <p:cNvPr id="1196" name="Google Shape;1196;p23"/>
          <p:cNvCxnSpPr/>
          <p:nvPr/>
        </p:nvCxnSpPr>
        <p:spPr>
          <a:xfrm>
            <a:off x="4805268" y="1667477"/>
            <a:ext cx="1693800" cy="0"/>
          </a:xfrm>
          <a:prstGeom prst="straightConnector1">
            <a:avLst/>
          </a:prstGeom>
          <a:noFill/>
          <a:ln cap="flat" cmpd="sng" w="19050">
            <a:solidFill>
              <a:schemeClr val="accent2"/>
            </a:solidFill>
            <a:prstDash val="solid"/>
            <a:round/>
            <a:headEnd len="sm" w="sm" type="none"/>
            <a:tailEnd len="sm" w="sm" type="none"/>
          </a:ln>
          <a:effectLst>
            <a:outerShdw blurRad="40000" rotWithShape="0" dir="5400000" dist="20000">
              <a:srgbClr val="000000">
                <a:alpha val="36862"/>
              </a:srgbClr>
            </a:outerShdw>
          </a:effectLst>
        </p:spPr>
      </p:cxnSp>
      <p:cxnSp>
        <p:nvCxnSpPr>
          <p:cNvPr id="1197" name="Google Shape;1197;p23"/>
          <p:cNvCxnSpPr/>
          <p:nvPr/>
        </p:nvCxnSpPr>
        <p:spPr>
          <a:xfrm>
            <a:off x="6981783" y="1667477"/>
            <a:ext cx="1693800" cy="0"/>
          </a:xfrm>
          <a:prstGeom prst="straightConnector1">
            <a:avLst/>
          </a:prstGeom>
          <a:noFill/>
          <a:ln cap="flat" cmpd="sng" w="19050">
            <a:solidFill>
              <a:schemeClr val="accent2"/>
            </a:solidFill>
            <a:prstDash val="solid"/>
            <a:round/>
            <a:headEnd len="sm" w="sm" type="none"/>
            <a:tailEnd len="sm" w="sm" type="none"/>
          </a:ln>
          <a:effectLst>
            <a:outerShdw blurRad="40000" rotWithShape="0" dir="5400000" dist="20000">
              <a:srgbClr val="000000">
                <a:alpha val="36862"/>
              </a:srgbClr>
            </a:outerShdw>
          </a:effectLst>
        </p:spPr>
      </p:cxnSp>
      <p:sp>
        <p:nvSpPr>
          <p:cNvPr id="1198" name="Google Shape;1198;p23"/>
          <p:cNvSpPr txBox="1"/>
          <p:nvPr/>
        </p:nvSpPr>
        <p:spPr>
          <a:xfrm>
            <a:off x="4748237" y="2841571"/>
            <a:ext cx="1799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Light"/>
                <a:ea typeface="Roboto Light"/>
                <a:cs typeface="Roboto Light"/>
                <a:sym typeface="Roboto Light"/>
              </a:rPr>
              <a:t>Adoption as standard operating environment for flexibility and agility</a:t>
            </a:r>
            <a:endParaRPr b="0" i="0" sz="1400" u="none" cap="none" strike="noStrike">
              <a:solidFill>
                <a:srgbClr val="000000"/>
              </a:solidFill>
              <a:latin typeface="Arial"/>
              <a:ea typeface="Arial"/>
              <a:cs typeface="Arial"/>
              <a:sym typeface="Arial"/>
            </a:endParaRPr>
          </a:p>
        </p:txBody>
      </p:sp>
      <p:sp>
        <p:nvSpPr>
          <p:cNvPr id="1199" name="Google Shape;1199;p23"/>
          <p:cNvSpPr txBox="1"/>
          <p:nvPr/>
        </p:nvSpPr>
        <p:spPr>
          <a:xfrm>
            <a:off x="6982418" y="2841570"/>
            <a:ext cx="16926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Light"/>
                <a:ea typeface="Roboto Light"/>
                <a:cs typeface="Roboto Light"/>
                <a:sym typeface="Roboto Light"/>
              </a:rPr>
              <a:t>Multi-function analytics for the </a:t>
            </a:r>
            <a:br>
              <a:rPr b="0" i="0" lang="en" sz="1200" u="none" cap="none" strike="noStrike">
                <a:solidFill>
                  <a:schemeClr val="lt1"/>
                </a:solidFill>
                <a:latin typeface="Roboto Light"/>
                <a:ea typeface="Roboto Light"/>
                <a:cs typeface="Roboto Light"/>
                <a:sym typeface="Roboto Light"/>
              </a:rPr>
            </a:br>
            <a:r>
              <a:rPr b="0" i="0" lang="en" sz="1200" u="none" cap="none" strike="noStrike">
                <a:solidFill>
                  <a:schemeClr val="lt1"/>
                </a:solidFill>
                <a:latin typeface="Roboto Light"/>
                <a:ea typeface="Roboto Light"/>
                <a:cs typeface="Roboto Light"/>
                <a:sym typeface="Roboto Light"/>
              </a:rPr>
              <a:t>data-driven enterprise</a:t>
            </a:r>
            <a:endParaRPr b="0" i="0" sz="1400" u="none" cap="none" strike="noStrike">
              <a:solidFill>
                <a:srgbClr val="000000"/>
              </a:solidFill>
              <a:latin typeface="Arial"/>
              <a:ea typeface="Arial"/>
              <a:cs typeface="Arial"/>
              <a:sym typeface="Arial"/>
            </a:endParaRPr>
          </a:p>
        </p:txBody>
      </p:sp>
      <p:sp>
        <p:nvSpPr>
          <p:cNvPr id="1200" name="Google Shape;1200;p23"/>
          <p:cNvSpPr txBox="1"/>
          <p:nvPr/>
        </p:nvSpPr>
        <p:spPr>
          <a:xfrm>
            <a:off x="2581463" y="2841570"/>
            <a:ext cx="1799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Light"/>
                <a:ea typeface="Roboto Light"/>
                <a:cs typeface="Roboto Light"/>
                <a:sym typeface="Roboto Light"/>
              </a:rPr>
              <a:t>Separation in public and private clouds for increased performance</a:t>
            </a:r>
            <a:endParaRPr b="0" i="0" sz="1400" u="none" cap="none" strike="noStrike">
              <a:solidFill>
                <a:srgbClr val="000000"/>
              </a:solidFill>
              <a:latin typeface="Arial"/>
              <a:ea typeface="Arial"/>
              <a:cs typeface="Arial"/>
              <a:sym typeface="Arial"/>
            </a:endParaRPr>
          </a:p>
        </p:txBody>
      </p:sp>
      <p:grpSp>
        <p:nvGrpSpPr>
          <p:cNvPr id="1201" name="Google Shape;1201;p23"/>
          <p:cNvGrpSpPr/>
          <p:nvPr/>
        </p:nvGrpSpPr>
        <p:grpSpPr>
          <a:xfrm>
            <a:off x="3329450" y="2315900"/>
            <a:ext cx="311468" cy="363512"/>
            <a:chOff x="6017136" y="72327"/>
            <a:chExt cx="571500" cy="666750"/>
          </a:xfrm>
        </p:grpSpPr>
        <p:sp>
          <p:nvSpPr>
            <p:cNvPr id="1202" name="Google Shape;1202;p23"/>
            <p:cNvSpPr/>
            <p:nvPr/>
          </p:nvSpPr>
          <p:spPr>
            <a:xfrm>
              <a:off x="6017136" y="72327"/>
              <a:ext cx="571500" cy="666750"/>
            </a:xfrm>
            <a:custGeom>
              <a:rect b="b" l="l" r="r" t="t"/>
              <a:pathLst>
                <a:path extrusionOk="0" h="666750" w="571500">
                  <a:moveTo>
                    <a:pt x="566261" y="615791"/>
                  </a:moveTo>
                  <a:lnTo>
                    <a:pt x="476726" y="615791"/>
                  </a:lnTo>
                  <a:cubicBezTo>
                    <a:pt x="472916" y="599599"/>
                    <a:pt x="459581" y="586264"/>
                    <a:pt x="443389" y="582454"/>
                  </a:cubicBezTo>
                  <a:lnTo>
                    <a:pt x="443389" y="542449"/>
                  </a:lnTo>
                  <a:lnTo>
                    <a:pt x="554831" y="542449"/>
                  </a:lnTo>
                  <a:lnTo>
                    <a:pt x="554831" y="7144"/>
                  </a:lnTo>
                  <a:lnTo>
                    <a:pt x="304324" y="7144"/>
                  </a:lnTo>
                  <a:lnTo>
                    <a:pt x="304324" y="542449"/>
                  </a:lnTo>
                  <a:lnTo>
                    <a:pt x="425291" y="542449"/>
                  </a:lnTo>
                  <a:lnTo>
                    <a:pt x="425291" y="582454"/>
                  </a:lnTo>
                  <a:cubicBezTo>
                    <a:pt x="409099" y="586264"/>
                    <a:pt x="395764" y="599599"/>
                    <a:pt x="391954" y="615791"/>
                  </a:cubicBezTo>
                  <a:lnTo>
                    <a:pt x="182404" y="615791"/>
                  </a:lnTo>
                  <a:cubicBezTo>
                    <a:pt x="178594" y="599599"/>
                    <a:pt x="165259" y="586264"/>
                    <a:pt x="149066" y="582454"/>
                  </a:cubicBezTo>
                  <a:lnTo>
                    <a:pt x="149066" y="542449"/>
                  </a:lnTo>
                  <a:lnTo>
                    <a:pt x="268129" y="542449"/>
                  </a:lnTo>
                  <a:lnTo>
                    <a:pt x="268129" y="7144"/>
                  </a:lnTo>
                  <a:lnTo>
                    <a:pt x="14764" y="7144"/>
                  </a:lnTo>
                  <a:lnTo>
                    <a:pt x="14764" y="542449"/>
                  </a:lnTo>
                  <a:lnTo>
                    <a:pt x="130016" y="542449"/>
                  </a:lnTo>
                  <a:lnTo>
                    <a:pt x="130016" y="582454"/>
                  </a:lnTo>
                  <a:cubicBezTo>
                    <a:pt x="113824" y="586264"/>
                    <a:pt x="100489" y="599599"/>
                    <a:pt x="96679" y="615791"/>
                  </a:cubicBezTo>
                  <a:lnTo>
                    <a:pt x="7144" y="615791"/>
                  </a:lnTo>
                  <a:lnTo>
                    <a:pt x="7144" y="633889"/>
                  </a:lnTo>
                  <a:lnTo>
                    <a:pt x="96679" y="633889"/>
                  </a:lnTo>
                  <a:cubicBezTo>
                    <a:pt x="100489" y="653891"/>
                    <a:pt x="118586" y="668179"/>
                    <a:pt x="139541" y="668179"/>
                  </a:cubicBezTo>
                  <a:cubicBezTo>
                    <a:pt x="160496" y="668179"/>
                    <a:pt x="177641" y="653891"/>
                    <a:pt x="182404" y="633889"/>
                  </a:cubicBezTo>
                  <a:lnTo>
                    <a:pt x="391954" y="633889"/>
                  </a:lnTo>
                  <a:cubicBezTo>
                    <a:pt x="395764" y="653891"/>
                    <a:pt x="413861" y="668179"/>
                    <a:pt x="434816" y="668179"/>
                  </a:cubicBezTo>
                  <a:cubicBezTo>
                    <a:pt x="455771" y="668179"/>
                    <a:pt x="472916" y="653891"/>
                    <a:pt x="477679" y="633889"/>
                  </a:cubicBezTo>
                  <a:lnTo>
                    <a:pt x="567214" y="633889"/>
                  </a:lnTo>
                  <a:lnTo>
                    <a:pt x="567214" y="615791"/>
                  </a:lnTo>
                  <a:close/>
                  <a:moveTo>
                    <a:pt x="323374" y="25241"/>
                  </a:moveTo>
                  <a:lnTo>
                    <a:pt x="536734" y="25241"/>
                  </a:lnTo>
                  <a:lnTo>
                    <a:pt x="536734" y="523399"/>
                  </a:lnTo>
                  <a:lnTo>
                    <a:pt x="323374" y="523399"/>
                  </a:lnTo>
                  <a:lnTo>
                    <a:pt x="323374" y="25241"/>
                  </a:lnTo>
                  <a:close/>
                  <a:moveTo>
                    <a:pt x="33814" y="25241"/>
                  </a:moveTo>
                  <a:lnTo>
                    <a:pt x="249079" y="25241"/>
                  </a:lnTo>
                  <a:lnTo>
                    <a:pt x="249079" y="523399"/>
                  </a:lnTo>
                  <a:lnTo>
                    <a:pt x="33814" y="523399"/>
                  </a:lnTo>
                  <a:lnTo>
                    <a:pt x="33814" y="25241"/>
                  </a:lnTo>
                  <a:close/>
                  <a:moveTo>
                    <a:pt x="139541" y="650081"/>
                  </a:moveTo>
                  <a:cubicBezTo>
                    <a:pt x="125254" y="650081"/>
                    <a:pt x="114776" y="638651"/>
                    <a:pt x="114776" y="625316"/>
                  </a:cubicBezTo>
                  <a:cubicBezTo>
                    <a:pt x="114776" y="611981"/>
                    <a:pt x="126206" y="600551"/>
                    <a:pt x="139541" y="600551"/>
                  </a:cubicBezTo>
                  <a:cubicBezTo>
                    <a:pt x="152876" y="600551"/>
                    <a:pt x="164306" y="611981"/>
                    <a:pt x="164306" y="625316"/>
                  </a:cubicBezTo>
                  <a:cubicBezTo>
                    <a:pt x="164306" y="638651"/>
                    <a:pt x="152876" y="650081"/>
                    <a:pt x="139541" y="650081"/>
                  </a:cubicBezTo>
                  <a:close/>
                  <a:moveTo>
                    <a:pt x="434816" y="650081"/>
                  </a:moveTo>
                  <a:cubicBezTo>
                    <a:pt x="420529" y="650081"/>
                    <a:pt x="410051" y="638651"/>
                    <a:pt x="410051" y="625316"/>
                  </a:cubicBezTo>
                  <a:cubicBezTo>
                    <a:pt x="410051" y="611981"/>
                    <a:pt x="421481" y="600551"/>
                    <a:pt x="434816" y="600551"/>
                  </a:cubicBezTo>
                  <a:cubicBezTo>
                    <a:pt x="448151" y="600551"/>
                    <a:pt x="459581" y="611981"/>
                    <a:pt x="459581" y="625316"/>
                  </a:cubicBezTo>
                  <a:cubicBezTo>
                    <a:pt x="459581" y="638651"/>
                    <a:pt x="448151" y="650081"/>
                    <a:pt x="434816" y="650081"/>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203" name="Google Shape;1203;p23"/>
            <p:cNvSpPr/>
            <p:nvPr/>
          </p:nvSpPr>
          <p:spPr>
            <a:xfrm>
              <a:off x="6105718" y="400939"/>
              <a:ext cx="95250" cy="95250"/>
            </a:xfrm>
            <a:custGeom>
              <a:rect b="b" l="l" r="r" t="t"/>
              <a:pathLst>
                <a:path extrusionOk="0" h="95250" w="95250">
                  <a:moveTo>
                    <a:pt x="50959" y="7144"/>
                  </a:moveTo>
                  <a:cubicBezTo>
                    <a:pt x="27146" y="7144"/>
                    <a:pt x="7144" y="26194"/>
                    <a:pt x="7144" y="50959"/>
                  </a:cubicBezTo>
                  <a:cubicBezTo>
                    <a:pt x="7144" y="75724"/>
                    <a:pt x="26194" y="94774"/>
                    <a:pt x="50959" y="94774"/>
                  </a:cubicBezTo>
                  <a:cubicBezTo>
                    <a:pt x="75724" y="94774"/>
                    <a:pt x="94774" y="75724"/>
                    <a:pt x="94774" y="50959"/>
                  </a:cubicBezTo>
                  <a:cubicBezTo>
                    <a:pt x="94774" y="26194"/>
                    <a:pt x="74771" y="7144"/>
                    <a:pt x="50959" y="7144"/>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204" name="Google Shape;1204;p23"/>
            <p:cNvSpPr/>
            <p:nvPr/>
          </p:nvSpPr>
          <p:spPr>
            <a:xfrm>
              <a:off x="6400993" y="400939"/>
              <a:ext cx="95250" cy="95250"/>
            </a:xfrm>
            <a:custGeom>
              <a:rect b="b" l="l" r="r" t="t"/>
              <a:pathLst>
                <a:path extrusionOk="0" h="95250" w="95250">
                  <a:moveTo>
                    <a:pt x="50959" y="7144"/>
                  </a:moveTo>
                  <a:cubicBezTo>
                    <a:pt x="27146" y="7144"/>
                    <a:pt x="7144" y="26194"/>
                    <a:pt x="7144" y="50959"/>
                  </a:cubicBezTo>
                  <a:cubicBezTo>
                    <a:pt x="7144" y="75724"/>
                    <a:pt x="26194" y="94774"/>
                    <a:pt x="50959" y="94774"/>
                  </a:cubicBezTo>
                  <a:cubicBezTo>
                    <a:pt x="75724" y="94774"/>
                    <a:pt x="94774" y="75724"/>
                    <a:pt x="94774" y="50959"/>
                  </a:cubicBezTo>
                  <a:cubicBezTo>
                    <a:pt x="94774" y="26194"/>
                    <a:pt x="74771" y="7144"/>
                    <a:pt x="50959" y="7144"/>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grpSp>
      <p:grpSp>
        <p:nvGrpSpPr>
          <p:cNvPr id="1205" name="Google Shape;1205;p23"/>
          <p:cNvGrpSpPr/>
          <p:nvPr/>
        </p:nvGrpSpPr>
        <p:grpSpPr>
          <a:xfrm>
            <a:off x="7633528" y="2309593"/>
            <a:ext cx="390839" cy="396192"/>
            <a:chOff x="7859400" y="-56518"/>
            <a:chExt cx="704850" cy="714375"/>
          </a:xfrm>
        </p:grpSpPr>
        <p:sp>
          <p:nvSpPr>
            <p:cNvPr id="1206" name="Google Shape;1206;p23"/>
            <p:cNvSpPr/>
            <p:nvPr/>
          </p:nvSpPr>
          <p:spPr>
            <a:xfrm>
              <a:off x="8192775" y="-56518"/>
              <a:ext cx="371475" cy="714375"/>
            </a:xfrm>
            <a:custGeom>
              <a:rect b="b" l="l" r="r" t="t"/>
              <a:pathLst>
                <a:path extrusionOk="0" h="714375" w="371475">
                  <a:moveTo>
                    <a:pt x="16669" y="7144"/>
                  </a:moveTo>
                  <a:lnTo>
                    <a:pt x="7144" y="7144"/>
                  </a:lnTo>
                  <a:lnTo>
                    <a:pt x="7144" y="16669"/>
                  </a:lnTo>
                  <a:lnTo>
                    <a:pt x="7144" y="702469"/>
                  </a:lnTo>
                  <a:lnTo>
                    <a:pt x="7144" y="711994"/>
                  </a:lnTo>
                  <a:lnTo>
                    <a:pt x="16669" y="711994"/>
                  </a:lnTo>
                  <a:cubicBezTo>
                    <a:pt x="210979" y="711994"/>
                    <a:pt x="369094" y="553879"/>
                    <a:pt x="369094" y="359569"/>
                  </a:cubicBezTo>
                  <a:cubicBezTo>
                    <a:pt x="369094" y="165259"/>
                    <a:pt x="210979" y="7144"/>
                    <a:pt x="16669" y="7144"/>
                  </a:cubicBezTo>
                  <a:close/>
                  <a:moveTo>
                    <a:pt x="26194" y="669131"/>
                  </a:moveTo>
                  <a:lnTo>
                    <a:pt x="80486" y="614839"/>
                  </a:lnTo>
                  <a:cubicBezTo>
                    <a:pt x="87154" y="619601"/>
                    <a:pt x="95726" y="621506"/>
                    <a:pt x="104299" y="621506"/>
                  </a:cubicBezTo>
                  <a:cubicBezTo>
                    <a:pt x="115729" y="621506"/>
                    <a:pt x="127159" y="616744"/>
                    <a:pt x="134779" y="609124"/>
                  </a:cubicBezTo>
                  <a:cubicBezTo>
                    <a:pt x="149066" y="594836"/>
                    <a:pt x="150971" y="571976"/>
                    <a:pt x="140494" y="554831"/>
                  </a:cubicBezTo>
                  <a:lnTo>
                    <a:pt x="186214" y="509111"/>
                  </a:lnTo>
                  <a:lnTo>
                    <a:pt x="186214" y="255746"/>
                  </a:lnTo>
                  <a:cubicBezTo>
                    <a:pt x="194786" y="253841"/>
                    <a:pt x="201454" y="250031"/>
                    <a:pt x="208121" y="244316"/>
                  </a:cubicBezTo>
                  <a:cubicBezTo>
                    <a:pt x="225266" y="227171"/>
                    <a:pt x="225266" y="199549"/>
                    <a:pt x="208121" y="182404"/>
                  </a:cubicBezTo>
                  <a:cubicBezTo>
                    <a:pt x="199549" y="173831"/>
                    <a:pt x="189071" y="170021"/>
                    <a:pt x="177641" y="170021"/>
                  </a:cubicBezTo>
                  <a:cubicBezTo>
                    <a:pt x="166211" y="170021"/>
                    <a:pt x="154781" y="174784"/>
                    <a:pt x="147161" y="182404"/>
                  </a:cubicBezTo>
                  <a:cubicBezTo>
                    <a:pt x="130016" y="199549"/>
                    <a:pt x="130016" y="227171"/>
                    <a:pt x="147161" y="244316"/>
                  </a:cubicBezTo>
                  <a:cubicBezTo>
                    <a:pt x="152876" y="250031"/>
                    <a:pt x="160496" y="253841"/>
                    <a:pt x="169069" y="255746"/>
                  </a:cubicBezTo>
                  <a:lnTo>
                    <a:pt x="169069" y="502444"/>
                  </a:lnTo>
                  <a:lnTo>
                    <a:pt x="129064" y="542449"/>
                  </a:lnTo>
                  <a:cubicBezTo>
                    <a:pt x="122396" y="537686"/>
                    <a:pt x="113824" y="535781"/>
                    <a:pt x="105251" y="535781"/>
                  </a:cubicBezTo>
                  <a:cubicBezTo>
                    <a:pt x="93821" y="535781"/>
                    <a:pt x="82391" y="540544"/>
                    <a:pt x="74771" y="548164"/>
                  </a:cubicBezTo>
                  <a:cubicBezTo>
                    <a:pt x="66199" y="556736"/>
                    <a:pt x="62389" y="567214"/>
                    <a:pt x="62389" y="578644"/>
                  </a:cubicBezTo>
                  <a:cubicBezTo>
                    <a:pt x="62389" y="587216"/>
                    <a:pt x="65246" y="594836"/>
                    <a:pt x="69056" y="602456"/>
                  </a:cubicBezTo>
                  <a:lnTo>
                    <a:pt x="26194" y="643414"/>
                  </a:lnTo>
                  <a:lnTo>
                    <a:pt x="26194" y="25241"/>
                  </a:lnTo>
                  <a:cubicBezTo>
                    <a:pt x="77629" y="26194"/>
                    <a:pt x="126206" y="39529"/>
                    <a:pt x="169069" y="61436"/>
                  </a:cubicBezTo>
                  <a:lnTo>
                    <a:pt x="128111" y="102394"/>
                  </a:lnTo>
                  <a:cubicBezTo>
                    <a:pt x="121444" y="97631"/>
                    <a:pt x="112871" y="95726"/>
                    <a:pt x="104299" y="95726"/>
                  </a:cubicBezTo>
                  <a:cubicBezTo>
                    <a:pt x="92869" y="95726"/>
                    <a:pt x="81439" y="100489"/>
                    <a:pt x="73819" y="108109"/>
                  </a:cubicBezTo>
                  <a:cubicBezTo>
                    <a:pt x="65246" y="116681"/>
                    <a:pt x="61436" y="127159"/>
                    <a:pt x="61436" y="138589"/>
                  </a:cubicBezTo>
                  <a:cubicBezTo>
                    <a:pt x="61436" y="150019"/>
                    <a:pt x="66199" y="161449"/>
                    <a:pt x="73819" y="169069"/>
                  </a:cubicBezTo>
                  <a:cubicBezTo>
                    <a:pt x="82391" y="177641"/>
                    <a:pt x="92869" y="181451"/>
                    <a:pt x="104299" y="181451"/>
                  </a:cubicBezTo>
                  <a:cubicBezTo>
                    <a:pt x="115729" y="181451"/>
                    <a:pt x="127159" y="176689"/>
                    <a:pt x="134779" y="169069"/>
                  </a:cubicBezTo>
                  <a:cubicBezTo>
                    <a:pt x="149066" y="154781"/>
                    <a:pt x="150971" y="131921"/>
                    <a:pt x="140494" y="114776"/>
                  </a:cubicBezTo>
                  <a:lnTo>
                    <a:pt x="185261" y="70009"/>
                  </a:lnTo>
                  <a:cubicBezTo>
                    <a:pt x="284321" y="129064"/>
                    <a:pt x="350044" y="236696"/>
                    <a:pt x="350044" y="359569"/>
                  </a:cubicBezTo>
                  <a:cubicBezTo>
                    <a:pt x="350044" y="441484"/>
                    <a:pt x="320516" y="515779"/>
                    <a:pt x="271939" y="573881"/>
                  </a:cubicBezTo>
                  <a:lnTo>
                    <a:pt x="271939" y="328136"/>
                  </a:lnTo>
                  <a:cubicBezTo>
                    <a:pt x="280511" y="326231"/>
                    <a:pt x="287179" y="322421"/>
                    <a:pt x="293846" y="316706"/>
                  </a:cubicBezTo>
                  <a:cubicBezTo>
                    <a:pt x="302419" y="308134"/>
                    <a:pt x="306229" y="297656"/>
                    <a:pt x="306229" y="286226"/>
                  </a:cubicBezTo>
                  <a:cubicBezTo>
                    <a:pt x="306229" y="274796"/>
                    <a:pt x="301466" y="263366"/>
                    <a:pt x="293846" y="255746"/>
                  </a:cubicBezTo>
                  <a:cubicBezTo>
                    <a:pt x="285274" y="247174"/>
                    <a:pt x="274796" y="243364"/>
                    <a:pt x="263366" y="243364"/>
                  </a:cubicBezTo>
                  <a:cubicBezTo>
                    <a:pt x="251936" y="243364"/>
                    <a:pt x="240506" y="248126"/>
                    <a:pt x="232886" y="255746"/>
                  </a:cubicBezTo>
                  <a:cubicBezTo>
                    <a:pt x="215741" y="272891"/>
                    <a:pt x="215741" y="300514"/>
                    <a:pt x="232886" y="317659"/>
                  </a:cubicBezTo>
                  <a:cubicBezTo>
                    <a:pt x="238601" y="323374"/>
                    <a:pt x="246221" y="327184"/>
                    <a:pt x="254794" y="329089"/>
                  </a:cubicBezTo>
                  <a:lnTo>
                    <a:pt x="254794" y="594836"/>
                  </a:lnTo>
                  <a:cubicBezTo>
                    <a:pt x="194786" y="652939"/>
                    <a:pt x="114776" y="690086"/>
                    <a:pt x="26194" y="692944"/>
                  </a:cubicBezTo>
                  <a:lnTo>
                    <a:pt x="26194" y="669131"/>
                  </a:lnTo>
                  <a:close/>
                  <a:moveTo>
                    <a:pt x="121444" y="157639"/>
                  </a:moveTo>
                  <a:cubicBezTo>
                    <a:pt x="111919" y="167164"/>
                    <a:pt x="95726" y="167164"/>
                    <a:pt x="86201" y="157639"/>
                  </a:cubicBezTo>
                  <a:cubicBezTo>
                    <a:pt x="81439" y="152876"/>
                    <a:pt x="78581" y="146209"/>
                    <a:pt x="78581" y="139541"/>
                  </a:cubicBezTo>
                  <a:cubicBezTo>
                    <a:pt x="78581" y="132874"/>
                    <a:pt x="81439" y="126206"/>
                    <a:pt x="86201" y="121444"/>
                  </a:cubicBezTo>
                  <a:cubicBezTo>
                    <a:pt x="90964" y="116681"/>
                    <a:pt x="97631" y="113824"/>
                    <a:pt x="104299" y="113824"/>
                  </a:cubicBezTo>
                  <a:cubicBezTo>
                    <a:pt x="110966" y="113824"/>
                    <a:pt x="117634" y="116681"/>
                    <a:pt x="122396" y="121444"/>
                  </a:cubicBezTo>
                  <a:cubicBezTo>
                    <a:pt x="130969" y="131921"/>
                    <a:pt x="130969" y="148114"/>
                    <a:pt x="121444" y="157639"/>
                  </a:cubicBezTo>
                  <a:close/>
                  <a:moveTo>
                    <a:pt x="245269" y="303371"/>
                  </a:moveTo>
                  <a:cubicBezTo>
                    <a:pt x="235744" y="293846"/>
                    <a:pt x="235744" y="277654"/>
                    <a:pt x="245269" y="268129"/>
                  </a:cubicBezTo>
                  <a:cubicBezTo>
                    <a:pt x="250031" y="263366"/>
                    <a:pt x="256699" y="260509"/>
                    <a:pt x="263366" y="260509"/>
                  </a:cubicBezTo>
                  <a:cubicBezTo>
                    <a:pt x="270034" y="260509"/>
                    <a:pt x="276701" y="263366"/>
                    <a:pt x="281464" y="268129"/>
                  </a:cubicBezTo>
                  <a:cubicBezTo>
                    <a:pt x="286226" y="272891"/>
                    <a:pt x="289084" y="279559"/>
                    <a:pt x="289084" y="286226"/>
                  </a:cubicBezTo>
                  <a:cubicBezTo>
                    <a:pt x="289084" y="292894"/>
                    <a:pt x="286226" y="299561"/>
                    <a:pt x="281464" y="304324"/>
                  </a:cubicBezTo>
                  <a:cubicBezTo>
                    <a:pt x="270986" y="312896"/>
                    <a:pt x="254794" y="312896"/>
                    <a:pt x="245269" y="303371"/>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sp>
          <p:nvSpPr>
            <p:cNvPr id="1207" name="Google Shape;1207;p23"/>
            <p:cNvSpPr/>
            <p:nvPr/>
          </p:nvSpPr>
          <p:spPr>
            <a:xfrm>
              <a:off x="7859400" y="-56518"/>
              <a:ext cx="314325" cy="714375"/>
            </a:xfrm>
            <a:custGeom>
              <a:rect b="b" l="l" r="r" t="t"/>
              <a:pathLst>
                <a:path extrusionOk="0" h="714375" w="314325">
                  <a:moveTo>
                    <a:pt x="135731" y="135731"/>
                  </a:moveTo>
                  <a:cubicBezTo>
                    <a:pt x="62389" y="147161"/>
                    <a:pt x="7144" y="209074"/>
                    <a:pt x="7144" y="282416"/>
                  </a:cubicBezTo>
                  <a:cubicBezTo>
                    <a:pt x="7144" y="324326"/>
                    <a:pt x="25241" y="363379"/>
                    <a:pt x="56674" y="391954"/>
                  </a:cubicBezTo>
                  <a:cubicBezTo>
                    <a:pt x="43339" y="411956"/>
                    <a:pt x="35719" y="434816"/>
                    <a:pt x="35719" y="458629"/>
                  </a:cubicBezTo>
                  <a:cubicBezTo>
                    <a:pt x="35719" y="515779"/>
                    <a:pt x="77629" y="565309"/>
                    <a:pt x="134779" y="576739"/>
                  </a:cubicBezTo>
                  <a:cubicBezTo>
                    <a:pt x="150019" y="653891"/>
                    <a:pt x="220504" y="711041"/>
                    <a:pt x="301466" y="711041"/>
                  </a:cubicBezTo>
                  <a:lnTo>
                    <a:pt x="310991" y="711041"/>
                  </a:lnTo>
                  <a:lnTo>
                    <a:pt x="310991" y="7144"/>
                  </a:lnTo>
                  <a:lnTo>
                    <a:pt x="301466" y="7144"/>
                  </a:lnTo>
                  <a:cubicBezTo>
                    <a:pt x="222409" y="7144"/>
                    <a:pt x="153829" y="61436"/>
                    <a:pt x="135731" y="135731"/>
                  </a:cubicBezTo>
                  <a:close/>
                  <a:moveTo>
                    <a:pt x="292894" y="692944"/>
                  </a:moveTo>
                  <a:cubicBezTo>
                    <a:pt x="222409" y="689134"/>
                    <a:pt x="162401" y="636746"/>
                    <a:pt x="152876" y="567214"/>
                  </a:cubicBezTo>
                  <a:lnTo>
                    <a:pt x="151924" y="560546"/>
                  </a:lnTo>
                  <a:lnTo>
                    <a:pt x="144304" y="559594"/>
                  </a:lnTo>
                  <a:cubicBezTo>
                    <a:pt x="92869" y="552926"/>
                    <a:pt x="53816" y="509111"/>
                    <a:pt x="53816" y="458629"/>
                  </a:cubicBezTo>
                  <a:cubicBezTo>
                    <a:pt x="53816" y="435769"/>
                    <a:pt x="61436" y="413861"/>
                    <a:pt x="76676" y="395764"/>
                  </a:cubicBezTo>
                  <a:lnTo>
                    <a:pt x="82391" y="388144"/>
                  </a:lnTo>
                  <a:lnTo>
                    <a:pt x="74771" y="382429"/>
                  </a:lnTo>
                  <a:cubicBezTo>
                    <a:pt x="43339" y="358616"/>
                    <a:pt x="25241" y="321469"/>
                    <a:pt x="25241" y="282416"/>
                  </a:cubicBezTo>
                  <a:cubicBezTo>
                    <a:pt x="25241" y="215741"/>
                    <a:pt x="76676" y="160496"/>
                    <a:pt x="144304" y="153829"/>
                  </a:cubicBezTo>
                  <a:lnTo>
                    <a:pt x="150971" y="152876"/>
                  </a:lnTo>
                  <a:lnTo>
                    <a:pt x="151924" y="146209"/>
                  </a:lnTo>
                  <a:cubicBezTo>
                    <a:pt x="165259" y="79534"/>
                    <a:pt x="223361" y="30004"/>
                    <a:pt x="292894" y="26194"/>
                  </a:cubicBezTo>
                  <a:lnTo>
                    <a:pt x="292894" y="692944"/>
                  </a:ln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293C46"/>
                </a:solidFill>
                <a:latin typeface="Roboto"/>
                <a:ea typeface="Roboto"/>
                <a:cs typeface="Roboto"/>
                <a:sym typeface="Roboto"/>
              </a:endParaRPr>
            </a:p>
          </p:txBody>
        </p:sp>
      </p:grpSp>
      <p:grpSp>
        <p:nvGrpSpPr>
          <p:cNvPr id="1208" name="Google Shape;1208;p23"/>
          <p:cNvGrpSpPr/>
          <p:nvPr/>
        </p:nvGrpSpPr>
        <p:grpSpPr>
          <a:xfrm>
            <a:off x="1124742" y="2335727"/>
            <a:ext cx="420693" cy="377193"/>
            <a:chOff x="7317354" y="-214073"/>
            <a:chExt cx="800100" cy="717233"/>
          </a:xfrm>
        </p:grpSpPr>
        <p:sp>
          <p:nvSpPr>
            <p:cNvPr id="1209" name="Google Shape;1209;p23"/>
            <p:cNvSpPr/>
            <p:nvPr/>
          </p:nvSpPr>
          <p:spPr>
            <a:xfrm>
              <a:off x="7569767" y="265035"/>
              <a:ext cx="123825" cy="123825"/>
            </a:xfrm>
            <a:custGeom>
              <a:rect b="b" l="l" r="r" t="t"/>
              <a:pathLst>
                <a:path extrusionOk="0" h="123825" w="123825">
                  <a:moveTo>
                    <a:pt x="119539" y="63341"/>
                  </a:moveTo>
                  <a:cubicBezTo>
                    <a:pt x="119539" y="31909"/>
                    <a:pt x="93821" y="7144"/>
                    <a:pt x="63341" y="7144"/>
                  </a:cubicBezTo>
                  <a:cubicBezTo>
                    <a:pt x="31909" y="7144"/>
                    <a:pt x="7144" y="32861"/>
                    <a:pt x="7144" y="63341"/>
                  </a:cubicBezTo>
                  <a:cubicBezTo>
                    <a:pt x="7144" y="93821"/>
                    <a:pt x="32861" y="119539"/>
                    <a:pt x="63341" y="119539"/>
                  </a:cubicBezTo>
                  <a:cubicBezTo>
                    <a:pt x="94774" y="119539"/>
                    <a:pt x="119539" y="93821"/>
                    <a:pt x="119539" y="63341"/>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1210" name="Google Shape;1210;p23"/>
            <p:cNvSpPr/>
            <p:nvPr/>
          </p:nvSpPr>
          <p:spPr>
            <a:xfrm>
              <a:off x="7479279" y="379335"/>
              <a:ext cx="123825" cy="123825"/>
            </a:xfrm>
            <a:custGeom>
              <a:rect b="b" l="l" r="r" t="t"/>
              <a:pathLst>
                <a:path extrusionOk="0" h="123825" w="123825">
                  <a:moveTo>
                    <a:pt x="63341" y="7144"/>
                  </a:moveTo>
                  <a:cubicBezTo>
                    <a:pt x="31909" y="7144"/>
                    <a:pt x="7144" y="32861"/>
                    <a:pt x="7144" y="63341"/>
                  </a:cubicBezTo>
                  <a:cubicBezTo>
                    <a:pt x="7144" y="94774"/>
                    <a:pt x="32861" y="119539"/>
                    <a:pt x="63341" y="119539"/>
                  </a:cubicBezTo>
                  <a:cubicBezTo>
                    <a:pt x="93821" y="119539"/>
                    <a:pt x="119539" y="93821"/>
                    <a:pt x="119539" y="63341"/>
                  </a:cubicBezTo>
                  <a:cubicBezTo>
                    <a:pt x="119539" y="31909"/>
                    <a:pt x="93821" y="7144"/>
                    <a:pt x="63341" y="7144"/>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1211" name="Google Shape;1211;p23"/>
            <p:cNvSpPr/>
            <p:nvPr/>
          </p:nvSpPr>
          <p:spPr>
            <a:xfrm>
              <a:off x="7660254" y="379335"/>
              <a:ext cx="123825" cy="123825"/>
            </a:xfrm>
            <a:custGeom>
              <a:rect b="b" l="l" r="r" t="t"/>
              <a:pathLst>
                <a:path extrusionOk="0" h="123825" w="123825">
                  <a:moveTo>
                    <a:pt x="63341" y="7144"/>
                  </a:moveTo>
                  <a:cubicBezTo>
                    <a:pt x="31909" y="7144"/>
                    <a:pt x="7144" y="32861"/>
                    <a:pt x="7144" y="63341"/>
                  </a:cubicBezTo>
                  <a:cubicBezTo>
                    <a:pt x="7144" y="94774"/>
                    <a:pt x="32861" y="119539"/>
                    <a:pt x="63341" y="119539"/>
                  </a:cubicBezTo>
                  <a:cubicBezTo>
                    <a:pt x="93821" y="119539"/>
                    <a:pt x="119539" y="93821"/>
                    <a:pt x="119539" y="63341"/>
                  </a:cubicBezTo>
                  <a:cubicBezTo>
                    <a:pt x="119539" y="31909"/>
                    <a:pt x="94774" y="7144"/>
                    <a:pt x="63341" y="7144"/>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1212" name="Google Shape;1212;p23"/>
            <p:cNvSpPr/>
            <p:nvPr/>
          </p:nvSpPr>
          <p:spPr>
            <a:xfrm>
              <a:off x="7842182" y="379335"/>
              <a:ext cx="123825" cy="123825"/>
            </a:xfrm>
            <a:custGeom>
              <a:rect b="b" l="l" r="r" t="t"/>
              <a:pathLst>
                <a:path extrusionOk="0" h="123825" w="123825">
                  <a:moveTo>
                    <a:pt x="63341" y="7144"/>
                  </a:moveTo>
                  <a:cubicBezTo>
                    <a:pt x="31909" y="7144"/>
                    <a:pt x="7144" y="32861"/>
                    <a:pt x="7144" y="63341"/>
                  </a:cubicBezTo>
                  <a:cubicBezTo>
                    <a:pt x="7144" y="94774"/>
                    <a:pt x="32861" y="119539"/>
                    <a:pt x="63341" y="119539"/>
                  </a:cubicBezTo>
                  <a:cubicBezTo>
                    <a:pt x="94774" y="119539"/>
                    <a:pt x="119539" y="93821"/>
                    <a:pt x="119539" y="63341"/>
                  </a:cubicBezTo>
                  <a:cubicBezTo>
                    <a:pt x="119539" y="31909"/>
                    <a:pt x="94774" y="7144"/>
                    <a:pt x="63341" y="7144"/>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1213" name="Google Shape;1213;p23"/>
            <p:cNvSpPr/>
            <p:nvPr/>
          </p:nvSpPr>
          <p:spPr>
            <a:xfrm>
              <a:off x="7750742" y="265035"/>
              <a:ext cx="123825" cy="123825"/>
            </a:xfrm>
            <a:custGeom>
              <a:rect b="b" l="l" r="r" t="t"/>
              <a:pathLst>
                <a:path extrusionOk="0" h="123825" w="123825">
                  <a:moveTo>
                    <a:pt x="119539" y="63341"/>
                  </a:moveTo>
                  <a:cubicBezTo>
                    <a:pt x="119539" y="31909"/>
                    <a:pt x="93821" y="7144"/>
                    <a:pt x="63341" y="7144"/>
                  </a:cubicBezTo>
                  <a:cubicBezTo>
                    <a:pt x="31909" y="7144"/>
                    <a:pt x="7144" y="32861"/>
                    <a:pt x="7144" y="63341"/>
                  </a:cubicBezTo>
                  <a:cubicBezTo>
                    <a:pt x="7144" y="93821"/>
                    <a:pt x="32861" y="119539"/>
                    <a:pt x="63341" y="119539"/>
                  </a:cubicBezTo>
                  <a:cubicBezTo>
                    <a:pt x="94774" y="119539"/>
                    <a:pt x="119539" y="93821"/>
                    <a:pt x="119539" y="63341"/>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1214" name="Google Shape;1214;p23"/>
            <p:cNvSpPr/>
            <p:nvPr/>
          </p:nvSpPr>
          <p:spPr>
            <a:xfrm>
              <a:off x="7932669" y="265035"/>
              <a:ext cx="123825" cy="123825"/>
            </a:xfrm>
            <a:custGeom>
              <a:rect b="b" l="l" r="r" t="t"/>
              <a:pathLst>
                <a:path extrusionOk="0" h="123825" w="123825">
                  <a:moveTo>
                    <a:pt x="63341" y="7144"/>
                  </a:moveTo>
                  <a:cubicBezTo>
                    <a:pt x="31909" y="7144"/>
                    <a:pt x="7144" y="32861"/>
                    <a:pt x="7144" y="63341"/>
                  </a:cubicBezTo>
                  <a:cubicBezTo>
                    <a:pt x="7144" y="93821"/>
                    <a:pt x="32861" y="119539"/>
                    <a:pt x="63341" y="119539"/>
                  </a:cubicBezTo>
                  <a:cubicBezTo>
                    <a:pt x="93821" y="119539"/>
                    <a:pt x="119539" y="93821"/>
                    <a:pt x="119539" y="63341"/>
                  </a:cubicBezTo>
                  <a:cubicBezTo>
                    <a:pt x="119539" y="32861"/>
                    <a:pt x="94774" y="7144"/>
                    <a:pt x="63341" y="7144"/>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sp>
          <p:nvSpPr>
            <p:cNvPr id="1215" name="Google Shape;1215;p23"/>
            <p:cNvSpPr/>
            <p:nvPr/>
          </p:nvSpPr>
          <p:spPr>
            <a:xfrm>
              <a:off x="7317354" y="-214073"/>
              <a:ext cx="800100" cy="485775"/>
            </a:xfrm>
            <a:custGeom>
              <a:rect b="b" l="l" r="r" t="t"/>
              <a:pathLst>
                <a:path extrusionOk="0" h="485775" w="800100">
                  <a:moveTo>
                    <a:pt x="700564" y="236696"/>
                  </a:moveTo>
                  <a:cubicBezTo>
                    <a:pt x="698659" y="236696"/>
                    <a:pt x="696754" y="236696"/>
                    <a:pt x="694849" y="236696"/>
                  </a:cubicBezTo>
                  <a:cubicBezTo>
                    <a:pt x="693896" y="170021"/>
                    <a:pt x="641509" y="115729"/>
                    <a:pt x="577691" y="115729"/>
                  </a:cubicBezTo>
                  <a:cubicBezTo>
                    <a:pt x="566261" y="115729"/>
                    <a:pt x="553879" y="117634"/>
                    <a:pt x="543401" y="121444"/>
                  </a:cubicBezTo>
                  <a:cubicBezTo>
                    <a:pt x="527209" y="56674"/>
                    <a:pt x="458629" y="7144"/>
                    <a:pt x="400526" y="7144"/>
                  </a:cubicBezTo>
                  <a:cubicBezTo>
                    <a:pt x="342424" y="7144"/>
                    <a:pt x="276701" y="54769"/>
                    <a:pt x="261461" y="120491"/>
                  </a:cubicBezTo>
                  <a:cubicBezTo>
                    <a:pt x="250031" y="116681"/>
                    <a:pt x="238601" y="114776"/>
                    <a:pt x="227171" y="114776"/>
                  </a:cubicBezTo>
                  <a:cubicBezTo>
                    <a:pt x="163354" y="114776"/>
                    <a:pt x="110966" y="169069"/>
                    <a:pt x="110014" y="235744"/>
                  </a:cubicBezTo>
                  <a:cubicBezTo>
                    <a:pt x="108109" y="235744"/>
                    <a:pt x="106204" y="235744"/>
                    <a:pt x="104299" y="235744"/>
                  </a:cubicBezTo>
                  <a:cubicBezTo>
                    <a:pt x="50959" y="235744"/>
                    <a:pt x="7144" y="281464"/>
                    <a:pt x="7144" y="336709"/>
                  </a:cubicBezTo>
                  <a:cubicBezTo>
                    <a:pt x="7144" y="391954"/>
                    <a:pt x="50959" y="437674"/>
                    <a:pt x="104299" y="437674"/>
                  </a:cubicBezTo>
                  <a:lnTo>
                    <a:pt x="170974" y="437674"/>
                  </a:lnTo>
                  <a:cubicBezTo>
                    <a:pt x="176689" y="463391"/>
                    <a:pt x="198596" y="482441"/>
                    <a:pt x="226219" y="482441"/>
                  </a:cubicBezTo>
                  <a:cubicBezTo>
                    <a:pt x="253841" y="482441"/>
                    <a:pt x="275749" y="463391"/>
                    <a:pt x="281464" y="437674"/>
                  </a:cubicBezTo>
                  <a:lnTo>
                    <a:pt x="352901" y="437674"/>
                  </a:lnTo>
                  <a:cubicBezTo>
                    <a:pt x="358616" y="463391"/>
                    <a:pt x="380524" y="482441"/>
                    <a:pt x="408146" y="482441"/>
                  </a:cubicBezTo>
                  <a:cubicBezTo>
                    <a:pt x="435769" y="482441"/>
                    <a:pt x="457676" y="463391"/>
                    <a:pt x="463391" y="437674"/>
                  </a:cubicBezTo>
                  <a:lnTo>
                    <a:pt x="534829" y="437674"/>
                  </a:lnTo>
                  <a:cubicBezTo>
                    <a:pt x="540544" y="463391"/>
                    <a:pt x="562451" y="482441"/>
                    <a:pt x="590074" y="482441"/>
                  </a:cubicBezTo>
                  <a:cubicBezTo>
                    <a:pt x="617696" y="482441"/>
                    <a:pt x="639604" y="463391"/>
                    <a:pt x="645319" y="437674"/>
                  </a:cubicBezTo>
                  <a:lnTo>
                    <a:pt x="702469" y="437674"/>
                  </a:lnTo>
                  <a:cubicBezTo>
                    <a:pt x="755809" y="437674"/>
                    <a:pt x="799624" y="391954"/>
                    <a:pt x="799624" y="336709"/>
                  </a:cubicBezTo>
                  <a:cubicBezTo>
                    <a:pt x="799624" y="281464"/>
                    <a:pt x="753904" y="236696"/>
                    <a:pt x="700564" y="236696"/>
                  </a:cubicBezTo>
                  <a:close/>
                  <a:moveTo>
                    <a:pt x="406241" y="465296"/>
                  </a:moveTo>
                  <a:cubicBezTo>
                    <a:pt x="385286" y="465296"/>
                    <a:pt x="369094" y="448151"/>
                    <a:pt x="369094" y="428149"/>
                  </a:cubicBezTo>
                  <a:cubicBezTo>
                    <a:pt x="369094" y="408146"/>
                    <a:pt x="386239" y="391001"/>
                    <a:pt x="406241" y="391001"/>
                  </a:cubicBezTo>
                  <a:cubicBezTo>
                    <a:pt x="426244" y="391001"/>
                    <a:pt x="443389" y="408146"/>
                    <a:pt x="443389" y="428149"/>
                  </a:cubicBezTo>
                  <a:cubicBezTo>
                    <a:pt x="443389" y="448151"/>
                    <a:pt x="427196" y="465296"/>
                    <a:pt x="406241" y="465296"/>
                  </a:cubicBezTo>
                  <a:close/>
                  <a:moveTo>
                    <a:pt x="700564" y="421481"/>
                  </a:moveTo>
                  <a:lnTo>
                    <a:pt x="644366" y="421481"/>
                  </a:lnTo>
                  <a:cubicBezTo>
                    <a:pt x="640556" y="393859"/>
                    <a:pt x="616744" y="371951"/>
                    <a:pt x="588169" y="371951"/>
                  </a:cubicBezTo>
                  <a:cubicBezTo>
                    <a:pt x="559594" y="371951"/>
                    <a:pt x="535781" y="393859"/>
                    <a:pt x="531971" y="421481"/>
                  </a:cubicBezTo>
                  <a:lnTo>
                    <a:pt x="461486" y="421481"/>
                  </a:lnTo>
                  <a:cubicBezTo>
                    <a:pt x="457676" y="393859"/>
                    <a:pt x="433864" y="371951"/>
                    <a:pt x="405289" y="371951"/>
                  </a:cubicBezTo>
                  <a:cubicBezTo>
                    <a:pt x="376714" y="371951"/>
                    <a:pt x="352901" y="393859"/>
                    <a:pt x="349091" y="421481"/>
                  </a:cubicBezTo>
                  <a:lnTo>
                    <a:pt x="278606" y="421481"/>
                  </a:lnTo>
                  <a:cubicBezTo>
                    <a:pt x="274796" y="393859"/>
                    <a:pt x="250984" y="371951"/>
                    <a:pt x="222409" y="371951"/>
                  </a:cubicBezTo>
                  <a:cubicBezTo>
                    <a:pt x="193834" y="371951"/>
                    <a:pt x="170021" y="393859"/>
                    <a:pt x="166211" y="421481"/>
                  </a:cubicBezTo>
                  <a:lnTo>
                    <a:pt x="100489" y="421481"/>
                  </a:lnTo>
                  <a:cubicBezTo>
                    <a:pt x="57626" y="421481"/>
                    <a:pt x="22384" y="384334"/>
                    <a:pt x="22384" y="338614"/>
                  </a:cubicBezTo>
                  <a:cubicBezTo>
                    <a:pt x="22384" y="292894"/>
                    <a:pt x="57626" y="255746"/>
                    <a:pt x="100489" y="255746"/>
                  </a:cubicBezTo>
                  <a:cubicBezTo>
                    <a:pt x="110014" y="255746"/>
                    <a:pt x="118586" y="257651"/>
                    <a:pt x="127159" y="260509"/>
                  </a:cubicBezTo>
                  <a:cubicBezTo>
                    <a:pt x="126206" y="253841"/>
                    <a:pt x="125254" y="246221"/>
                    <a:pt x="125254" y="239554"/>
                  </a:cubicBezTo>
                  <a:cubicBezTo>
                    <a:pt x="125254" y="181451"/>
                    <a:pt x="170021" y="134779"/>
                    <a:pt x="224314" y="134779"/>
                  </a:cubicBezTo>
                  <a:cubicBezTo>
                    <a:pt x="242411" y="134779"/>
                    <a:pt x="259556" y="139541"/>
                    <a:pt x="273844" y="149066"/>
                  </a:cubicBezTo>
                  <a:cubicBezTo>
                    <a:pt x="276701" y="79534"/>
                    <a:pt x="346234" y="26194"/>
                    <a:pt x="400526" y="26194"/>
                  </a:cubicBezTo>
                  <a:cubicBezTo>
                    <a:pt x="454819" y="26194"/>
                    <a:pt x="527209" y="79534"/>
                    <a:pt x="527209" y="148114"/>
                  </a:cubicBezTo>
                  <a:cubicBezTo>
                    <a:pt x="541496" y="139541"/>
                    <a:pt x="558641" y="133826"/>
                    <a:pt x="576739" y="133826"/>
                  </a:cubicBezTo>
                  <a:cubicBezTo>
                    <a:pt x="631031" y="133826"/>
                    <a:pt x="675799" y="180499"/>
                    <a:pt x="675799" y="238601"/>
                  </a:cubicBezTo>
                  <a:cubicBezTo>
                    <a:pt x="675799" y="246221"/>
                    <a:pt x="674846" y="252889"/>
                    <a:pt x="673894" y="259556"/>
                  </a:cubicBezTo>
                  <a:cubicBezTo>
                    <a:pt x="682466" y="256699"/>
                    <a:pt x="691039" y="254794"/>
                    <a:pt x="700564" y="254794"/>
                  </a:cubicBezTo>
                  <a:cubicBezTo>
                    <a:pt x="743426" y="254794"/>
                    <a:pt x="778669" y="291941"/>
                    <a:pt x="778669" y="337661"/>
                  </a:cubicBezTo>
                  <a:cubicBezTo>
                    <a:pt x="778669" y="384334"/>
                    <a:pt x="744379" y="421481"/>
                    <a:pt x="700564" y="421481"/>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760"/>
                <a:buFont typeface="Arial"/>
                <a:buNone/>
              </a:pPr>
              <a:r>
                <a:t/>
              </a:r>
              <a:endParaRPr b="0" i="0" sz="760" u="none" cap="none" strike="noStrike">
                <a:solidFill>
                  <a:srgbClr val="293C46"/>
                </a:solidFill>
                <a:latin typeface="Roboto"/>
                <a:ea typeface="Roboto"/>
                <a:cs typeface="Roboto"/>
                <a:sym typeface="Roboto"/>
              </a:endParaRPr>
            </a:p>
          </p:txBody>
        </p:sp>
      </p:grpSp>
      <p:grpSp>
        <p:nvGrpSpPr>
          <p:cNvPr id="1216" name="Google Shape;1216;p23"/>
          <p:cNvGrpSpPr/>
          <p:nvPr/>
        </p:nvGrpSpPr>
        <p:grpSpPr>
          <a:xfrm>
            <a:off x="5466412" y="2294367"/>
            <a:ext cx="370878" cy="411487"/>
            <a:chOff x="11260138" y="3957638"/>
            <a:chExt cx="509588" cy="565151"/>
          </a:xfrm>
        </p:grpSpPr>
        <p:sp>
          <p:nvSpPr>
            <p:cNvPr id="1217" name="Google Shape;1217;p23"/>
            <p:cNvSpPr/>
            <p:nvPr/>
          </p:nvSpPr>
          <p:spPr>
            <a:xfrm>
              <a:off x="11387138" y="4108451"/>
              <a:ext cx="230188" cy="266700"/>
            </a:xfrm>
            <a:custGeom>
              <a:rect b="b" l="l" r="r" t="t"/>
              <a:pathLst>
                <a:path extrusionOk="0" h="168" w="145">
                  <a:moveTo>
                    <a:pt x="145" y="41"/>
                  </a:moveTo>
                  <a:lnTo>
                    <a:pt x="72" y="0"/>
                  </a:lnTo>
                  <a:lnTo>
                    <a:pt x="0" y="41"/>
                  </a:lnTo>
                  <a:lnTo>
                    <a:pt x="0" y="125"/>
                  </a:lnTo>
                  <a:lnTo>
                    <a:pt x="72" y="168"/>
                  </a:lnTo>
                  <a:lnTo>
                    <a:pt x="145" y="125"/>
                  </a:lnTo>
                  <a:lnTo>
                    <a:pt x="145" y="41"/>
                  </a:lnTo>
                  <a:close/>
                  <a:moveTo>
                    <a:pt x="72" y="156"/>
                  </a:moveTo>
                  <a:lnTo>
                    <a:pt x="9" y="120"/>
                  </a:lnTo>
                  <a:lnTo>
                    <a:pt x="9" y="47"/>
                  </a:lnTo>
                  <a:lnTo>
                    <a:pt x="72" y="10"/>
                  </a:lnTo>
                  <a:lnTo>
                    <a:pt x="136" y="47"/>
                  </a:lnTo>
                  <a:lnTo>
                    <a:pt x="136" y="120"/>
                  </a:lnTo>
                  <a:lnTo>
                    <a:pt x="72" y="156"/>
                  </a:ln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218" name="Google Shape;1218;p23"/>
            <p:cNvSpPr/>
            <p:nvPr/>
          </p:nvSpPr>
          <p:spPr>
            <a:xfrm>
              <a:off x="11263313" y="4359276"/>
              <a:ext cx="427038" cy="163513"/>
            </a:xfrm>
            <a:custGeom>
              <a:rect b="b" l="l" r="r" t="t"/>
              <a:pathLst>
                <a:path extrusionOk="0" h="86" w="226">
                  <a:moveTo>
                    <a:pt x="219" y="23"/>
                  </a:moveTo>
                  <a:cubicBezTo>
                    <a:pt x="126" y="76"/>
                    <a:pt x="126" y="76"/>
                    <a:pt x="126" y="76"/>
                  </a:cubicBezTo>
                  <a:cubicBezTo>
                    <a:pt x="35" y="24"/>
                    <a:pt x="35" y="24"/>
                    <a:pt x="35" y="24"/>
                  </a:cubicBezTo>
                  <a:cubicBezTo>
                    <a:pt x="36" y="22"/>
                    <a:pt x="36" y="20"/>
                    <a:pt x="36" y="18"/>
                  </a:cubicBezTo>
                  <a:cubicBezTo>
                    <a:pt x="36" y="8"/>
                    <a:pt x="28" y="0"/>
                    <a:pt x="18" y="0"/>
                  </a:cubicBezTo>
                  <a:cubicBezTo>
                    <a:pt x="8" y="0"/>
                    <a:pt x="0" y="8"/>
                    <a:pt x="0" y="18"/>
                  </a:cubicBezTo>
                  <a:cubicBezTo>
                    <a:pt x="0" y="28"/>
                    <a:pt x="8" y="36"/>
                    <a:pt x="18" y="36"/>
                  </a:cubicBezTo>
                  <a:cubicBezTo>
                    <a:pt x="23" y="36"/>
                    <a:pt x="28" y="34"/>
                    <a:pt x="31" y="31"/>
                  </a:cubicBezTo>
                  <a:cubicBezTo>
                    <a:pt x="126" y="86"/>
                    <a:pt x="126" y="86"/>
                    <a:pt x="126" y="86"/>
                  </a:cubicBezTo>
                  <a:cubicBezTo>
                    <a:pt x="223" y="29"/>
                    <a:pt x="223" y="29"/>
                    <a:pt x="223" y="29"/>
                  </a:cubicBezTo>
                  <a:cubicBezTo>
                    <a:pt x="225" y="28"/>
                    <a:pt x="226" y="26"/>
                    <a:pt x="225" y="24"/>
                  </a:cubicBezTo>
                  <a:cubicBezTo>
                    <a:pt x="223" y="22"/>
                    <a:pt x="221" y="21"/>
                    <a:pt x="219" y="23"/>
                  </a:cubicBezTo>
                  <a:close/>
                  <a:moveTo>
                    <a:pt x="28" y="22"/>
                  </a:moveTo>
                  <a:cubicBezTo>
                    <a:pt x="27" y="23"/>
                    <a:pt x="27" y="23"/>
                    <a:pt x="27" y="24"/>
                  </a:cubicBezTo>
                  <a:cubicBezTo>
                    <a:pt x="26" y="24"/>
                    <a:pt x="26" y="24"/>
                    <a:pt x="26" y="25"/>
                  </a:cubicBezTo>
                  <a:cubicBezTo>
                    <a:pt x="24" y="27"/>
                    <a:pt x="21" y="29"/>
                    <a:pt x="18" y="29"/>
                  </a:cubicBezTo>
                  <a:cubicBezTo>
                    <a:pt x="12" y="29"/>
                    <a:pt x="8" y="24"/>
                    <a:pt x="8" y="18"/>
                  </a:cubicBezTo>
                  <a:cubicBezTo>
                    <a:pt x="8" y="12"/>
                    <a:pt x="12" y="8"/>
                    <a:pt x="18" y="8"/>
                  </a:cubicBezTo>
                  <a:cubicBezTo>
                    <a:pt x="24" y="8"/>
                    <a:pt x="28" y="12"/>
                    <a:pt x="28" y="18"/>
                  </a:cubicBezTo>
                  <a:cubicBezTo>
                    <a:pt x="28" y="20"/>
                    <a:pt x="28" y="21"/>
                    <a:pt x="28" y="22"/>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219" name="Google Shape;1219;p23"/>
            <p:cNvSpPr/>
            <p:nvPr/>
          </p:nvSpPr>
          <p:spPr>
            <a:xfrm>
              <a:off x="11260138" y="3957638"/>
              <a:ext cx="241300" cy="376238"/>
            </a:xfrm>
            <a:custGeom>
              <a:rect b="b" l="l" r="r" t="t"/>
              <a:pathLst>
                <a:path extrusionOk="0" h="198" w="128">
                  <a:moveTo>
                    <a:pt x="4" y="198"/>
                  </a:moveTo>
                  <a:cubicBezTo>
                    <a:pt x="6" y="198"/>
                    <a:pt x="8" y="196"/>
                    <a:pt x="8" y="194"/>
                  </a:cubicBezTo>
                  <a:cubicBezTo>
                    <a:pt x="8" y="81"/>
                    <a:pt x="8" y="81"/>
                    <a:pt x="8" y="81"/>
                  </a:cubicBezTo>
                  <a:cubicBezTo>
                    <a:pt x="97" y="30"/>
                    <a:pt x="97" y="30"/>
                    <a:pt x="97" y="30"/>
                  </a:cubicBezTo>
                  <a:cubicBezTo>
                    <a:pt x="100" y="34"/>
                    <a:pt x="105" y="36"/>
                    <a:pt x="110" y="36"/>
                  </a:cubicBezTo>
                  <a:cubicBezTo>
                    <a:pt x="120" y="36"/>
                    <a:pt x="128" y="28"/>
                    <a:pt x="128" y="18"/>
                  </a:cubicBezTo>
                  <a:cubicBezTo>
                    <a:pt x="128" y="8"/>
                    <a:pt x="120" y="0"/>
                    <a:pt x="110" y="0"/>
                  </a:cubicBezTo>
                  <a:cubicBezTo>
                    <a:pt x="100" y="0"/>
                    <a:pt x="92" y="8"/>
                    <a:pt x="92" y="18"/>
                  </a:cubicBezTo>
                  <a:cubicBezTo>
                    <a:pt x="92" y="20"/>
                    <a:pt x="92" y="21"/>
                    <a:pt x="93" y="23"/>
                  </a:cubicBezTo>
                  <a:cubicBezTo>
                    <a:pt x="0" y="76"/>
                    <a:pt x="0" y="76"/>
                    <a:pt x="0" y="76"/>
                  </a:cubicBezTo>
                  <a:cubicBezTo>
                    <a:pt x="0" y="194"/>
                    <a:pt x="0" y="194"/>
                    <a:pt x="0" y="194"/>
                  </a:cubicBezTo>
                  <a:cubicBezTo>
                    <a:pt x="0" y="196"/>
                    <a:pt x="2" y="198"/>
                    <a:pt x="4" y="198"/>
                  </a:cubicBezTo>
                  <a:close/>
                  <a:moveTo>
                    <a:pt x="110" y="7"/>
                  </a:moveTo>
                  <a:cubicBezTo>
                    <a:pt x="116" y="7"/>
                    <a:pt x="120" y="12"/>
                    <a:pt x="120" y="18"/>
                  </a:cubicBezTo>
                  <a:cubicBezTo>
                    <a:pt x="120" y="24"/>
                    <a:pt x="116" y="28"/>
                    <a:pt x="110" y="28"/>
                  </a:cubicBezTo>
                  <a:cubicBezTo>
                    <a:pt x="104" y="28"/>
                    <a:pt x="100" y="24"/>
                    <a:pt x="100" y="18"/>
                  </a:cubicBezTo>
                  <a:cubicBezTo>
                    <a:pt x="100" y="12"/>
                    <a:pt x="104" y="7"/>
                    <a:pt x="110" y="7"/>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220" name="Google Shape;1220;p23"/>
            <p:cNvSpPr/>
            <p:nvPr/>
          </p:nvSpPr>
          <p:spPr>
            <a:xfrm>
              <a:off x="11537951" y="3987801"/>
              <a:ext cx="231775" cy="406400"/>
            </a:xfrm>
            <a:custGeom>
              <a:rect b="b" l="l" r="r" t="t"/>
              <a:pathLst>
                <a:path extrusionOk="0" h="214" w="123">
                  <a:moveTo>
                    <a:pt x="109" y="179"/>
                  </a:moveTo>
                  <a:cubicBezTo>
                    <a:pt x="109" y="60"/>
                    <a:pt x="109" y="60"/>
                    <a:pt x="109" y="60"/>
                  </a:cubicBezTo>
                  <a:cubicBezTo>
                    <a:pt x="7" y="1"/>
                    <a:pt x="7" y="1"/>
                    <a:pt x="7" y="1"/>
                  </a:cubicBezTo>
                  <a:cubicBezTo>
                    <a:pt x="5" y="0"/>
                    <a:pt x="2" y="1"/>
                    <a:pt x="1" y="3"/>
                  </a:cubicBezTo>
                  <a:cubicBezTo>
                    <a:pt x="0" y="5"/>
                    <a:pt x="1" y="7"/>
                    <a:pt x="3" y="8"/>
                  </a:cubicBezTo>
                  <a:cubicBezTo>
                    <a:pt x="101" y="65"/>
                    <a:pt x="101" y="65"/>
                    <a:pt x="101" y="65"/>
                  </a:cubicBezTo>
                  <a:cubicBezTo>
                    <a:pt x="101" y="179"/>
                    <a:pt x="101" y="179"/>
                    <a:pt x="101" y="179"/>
                  </a:cubicBezTo>
                  <a:cubicBezTo>
                    <a:pt x="93" y="180"/>
                    <a:pt x="87" y="188"/>
                    <a:pt x="87" y="196"/>
                  </a:cubicBezTo>
                  <a:cubicBezTo>
                    <a:pt x="87" y="206"/>
                    <a:pt x="95" y="214"/>
                    <a:pt x="105" y="214"/>
                  </a:cubicBezTo>
                  <a:cubicBezTo>
                    <a:pt x="115" y="214"/>
                    <a:pt x="123" y="206"/>
                    <a:pt x="123" y="196"/>
                  </a:cubicBezTo>
                  <a:cubicBezTo>
                    <a:pt x="123" y="188"/>
                    <a:pt x="117" y="180"/>
                    <a:pt x="109" y="179"/>
                  </a:cubicBezTo>
                  <a:close/>
                  <a:moveTo>
                    <a:pt x="105" y="207"/>
                  </a:moveTo>
                  <a:cubicBezTo>
                    <a:pt x="99" y="207"/>
                    <a:pt x="94" y="202"/>
                    <a:pt x="94" y="196"/>
                  </a:cubicBezTo>
                  <a:cubicBezTo>
                    <a:pt x="94" y="190"/>
                    <a:pt x="99" y="186"/>
                    <a:pt x="105" y="186"/>
                  </a:cubicBezTo>
                  <a:cubicBezTo>
                    <a:pt x="111" y="186"/>
                    <a:pt x="115" y="190"/>
                    <a:pt x="115" y="196"/>
                  </a:cubicBezTo>
                  <a:cubicBezTo>
                    <a:pt x="115" y="202"/>
                    <a:pt x="111" y="207"/>
                    <a:pt x="105" y="207"/>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221" name="Google Shape;1221;p23"/>
            <p:cNvSpPr/>
            <p:nvPr/>
          </p:nvSpPr>
          <p:spPr>
            <a:xfrm>
              <a:off x="11326813" y="4033838"/>
              <a:ext cx="312738" cy="125413"/>
            </a:xfrm>
            <a:custGeom>
              <a:rect b="b" l="l" r="r" t="t"/>
              <a:pathLst>
                <a:path extrusionOk="0" h="66" w="166">
                  <a:moveTo>
                    <a:pt x="161" y="48"/>
                  </a:moveTo>
                  <a:cubicBezTo>
                    <a:pt x="163" y="48"/>
                    <a:pt x="164" y="48"/>
                    <a:pt x="165" y="46"/>
                  </a:cubicBezTo>
                  <a:cubicBezTo>
                    <a:pt x="166" y="44"/>
                    <a:pt x="165" y="42"/>
                    <a:pt x="163" y="41"/>
                  </a:cubicBezTo>
                  <a:cubicBezTo>
                    <a:pt x="93" y="0"/>
                    <a:pt x="93" y="0"/>
                    <a:pt x="93" y="0"/>
                  </a:cubicBezTo>
                  <a:cubicBezTo>
                    <a:pt x="31" y="37"/>
                    <a:pt x="31" y="37"/>
                    <a:pt x="31" y="37"/>
                  </a:cubicBezTo>
                  <a:cubicBezTo>
                    <a:pt x="27" y="33"/>
                    <a:pt x="23" y="31"/>
                    <a:pt x="18" y="31"/>
                  </a:cubicBezTo>
                  <a:cubicBezTo>
                    <a:pt x="8" y="31"/>
                    <a:pt x="0" y="39"/>
                    <a:pt x="0" y="49"/>
                  </a:cubicBezTo>
                  <a:cubicBezTo>
                    <a:pt x="0" y="58"/>
                    <a:pt x="8" y="66"/>
                    <a:pt x="18" y="66"/>
                  </a:cubicBezTo>
                  <a:cubicBezTo>
                    <a:pt x="28" y="66"/>
                    <a:pt x="35" y="58"/>
                    <a:pt x="35" y="49"/>
                  </a:cubicBezTo>
                  <a:cubicBezTo>
                    <a:pt x="35" y="47"/>
                    <a:pt x="35" y="45"/>
                    <a:pt x="34" y="44"/>
                  </a:cubicBezTo>
                  <a:cubicBezTo>
                    <a:pt x="93" y="10"/>
                    <a:pt x="93" y="10"/>
                    <a:pt x="93" y="10"/>
                  </a:cubicBezTo>
                  <a:cubicBezTo>
                    <a:pt x="159" y="48"/>
                    <a:pt x="159" y="48"/>
                    <a:pt x="159" y="48"/>
                  </a:cubicBezTo>
                  <a:cubicBezTo>
                    <a:pt x="160" y="48"/>
                    <a:pt x="161" y="48"/>
                    <a:pt x="161" y="48"/>
                  </a:cubicBezTo>
                  <a:close/>
                  <a:moveTo>
                    <a:pt x="18" y="59"/>
                  </a:moveTo>
                  <a:cubicBezTo>
                    <a:pt x="12" y="59"/>
                    <a:pt x="8" y="54"/>
                    <a:pt x="8" y="49"/>
                  </a:cubicBezTo>
                  <a:cubicBezTo>
                    <a:pt x="8" y="43"/>
                    <a:pt x="12" y="38"/>
                    <a:pt x="18" y="38"/>
                  </a:cubicBezTo>
                  <a:cubicBezTo>
                    <a:pt x="22" y="38"/>
                    <a:pt x="25" y="40"/>
                    <a:pt x="26" y="44"/>
                  </a:cubicBezTo>
                  <a:cubicBezTo>
                    <a:pt x="26" y="44"/>
                    <a:pt x="26" y="44"/>
                    <a:pt x="27" y="44"/>
                  </a:cubicBezTo>
                  <a:cubicBezTo>
                    <a:pt x="27" y="44"/>
                    <a:pt x="27" y="44"/>
                    <a:pt x="27" y="44"/>
                  </a:cubicBezTo>
                  <a:cubicBezTo>
                    <a:pt x="27" y="45"/>
                    <a:pt x="28" y="47"/>
                    <a:pt x="28" y="49"/>
                  </a:cubicBezTo>
                  <a:cubicBezTo>
                    <a:pt x="28" y="54"/>
                    <a:pt x="23" y="59"/>
                    <a:pt x="18" y="59"/>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222" name="Google Shape;1222;p23"/>
            <p:cNvSpPr/>
            <p:nvPr/>
          </p:nvSpPr>
          <p:spPr>
            <a:xfrm>
              <a:off x="11322051" y="4183063"/>
              <a:ext cx="185738" cy="273050"/>
            </a:xfrm>
            <a:custGeom>
              <a:rect b="b" l="l" r="r" t="t"/>
              <a:pathLst>
                <a:path extrusionOk="0" h="144" w="98">
                  <a:moveTo>
                    <a:pt x="81" y="144"/>
                  </a:moveTo>
                  <a:cubicBezTo>
                    <a:pt x="90" y="144"/>
                    <a:pt x="98" y="137"/>
                    <a:pt x="98" y="127"/>
                  </a:cubicBezTo>
                  <a:cubicBezTo>
                    <a:pt x="98" y="117"/>
                    <a:pt x="90" y="109"/>
                    <a:pt x="81" y="109"/>
                  </a:cubicBezTo>
                  <a:cubicBezTo>
                    <a:pt x="75" y="109"/>
                    <a:pt x="71" y="111"/>
                    <a:pt x="67" y="115"/>
                  </a:cubicBezTo>
                  <a:cubicBezTo>
                    <a:pt x="8" y="81"/>
                    <a:pt x="8" y="81"/>
                    <a:pt x="8" y="81"/>
                  </a:cubicBezTo>
                  <a:cubicBezTo>
                    <a:pt x="8" y="4"/>
                    <a:pt x="8" y="4"/>
                    <a:pt x="8" y="4"/>
                  </a:cubicBezTo>
                  <a:cubicBezTo>
                    <a:pt x="8" y="2"/>
                    <a:pt x="7" y="0"/>
                    <a:pt x="4" y="0"/>
                  </a:cubicBezTo>
                  <a:cubicBezTo>
                    <a:pt x="4" y="0"/>
                    <a:pt x="4" y="0"/>
                    <a:pt x="4" y="0"/>
                  </a:cubicBezTo>
                  <a:cubicBezTo>
                    <a:pt x="2" y="0"/>
                    <a:pt x="0" y="2"/>
                    <a:pt x="0" y="4"/>
                  </a:cubicBezTo>
                  <a:cubicBezTo>
                    <a:pt x="0" y="86"/>
                    <a:pt x="0" y="86"/>
                    <a:pt x="0" y="86"/>
                  </a:cubicBezTo>
                  <a:cubicBezTo>
                    <a:pt x="64" y="122"/>
                    <a:pt x="64" y="122"/>
                    <a:pt x="64" y="122"/>
                  </a:cubicBezTo>
                  <a:cubicBezTo>
                    <a:pt x="63" y="124"/>
                    <a:pt x="63" y="125"/>
                    <a:pt x="63" y="127"/>
                  </a:cubicBezTo>
                  <a:cubicBezTo>
                    <a:pt x="63" y="136"/>
                    <a:pt x="71" y="144"/>
                    <a:pt x="81" y="144"/>
                  </a:cubicBezTo>
                  <a:close/>
                  <a:moveTo>
                    <a:pt x="81" y="117"/>
                  </a:moveTo>
                  <a:cubicBezTo>
                    <a:pt x="86" y="117"/>
                    <a:pt x="91" y="121"/>
                    <a:pt x="91" y="127"/>
                  </a:cubicBezTo>
                  <a:cubicBezTo>
                    <a:pt x="91" y="133"/>
                    <a:pt x="86" y="137"/>
                    <a:pt x="81" y="137"/>
                  </a:cubicBezTo>
                  <a:cubicBezTo>
                    <a:pt x="75" y="137"/>
                    <a:pt x="70" y="132"/>
                    <a:pt x="70" y="127"/>
                  </a:cubicBezTo>
                  <a:cubicBezTo>
                    <a:pt x="70" y="121"/>
                    <a:pt x="75" y="117"/>
                    <a:pt x="81" y="117"/>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sp>
          <p:nvSpPr>
            <p:cNvPr id="1223" name="Google Shape;1223;p23"/>
            <p:cNvSpPr/>
            <p:nvPr/>
          </p:nvSpPr>
          <p:spPr>
            <a:xfrm>
              <a:off x="11537951" y="4146551"/>
              <a:ext cx="169863" cy="276225"/>
            </a:xfrm>
            <a:custGeom>
              <a:rect b="b" l="l" r="r" t="t"/>
              <a:pathLst>
                <a:path extrusionOk="0" h="146" w="90">
                  <a:moveTo>
                    <a:pt x="72" y="0"/>
                  </a:moveTo>
                  <a:cubicBezTo>
                    <a:pt x="62" y="0"/>
                    <a:pt x="55" y="7"/>
                    <a:pt x="55" y="17"/>
                  </a:cubicBezTo>
                  <a:cubicBezTo>
                    <a:pt x="55" y="25"/>
                    <a:pt x="60" y="32"/>
                    <a:pt x="68" y="34"/>
                  </a:cubicBezTo>
                  <a:cubicBezTo>
                    <a:pt x="68" y="101"/>
                    <a:pt x="68" y="101"/>
                    <a:pt x="68" y="101"/>
                  </a:cubicBezTo>
                  <a:cubicBezTo>
                    <a:pt x="2" y="139"/>
                    <a:pt x="2" y="139"/>
                    <a:pt x="2" y="139"/>
                  </a:cubicBezTo>
                  <a:cubicBezTo>
                    <a:pt x="0" y="140"/>
                    <a:pt x="0" y="143"/>
                    <a:pt x="1" y="144"/>
                  </a:cubicBezTo>
                  <a:cubicBezTo>
                    <a:pt x="2" y="146"/>
                    <a:pt x="3" y="146"/>
                    <a:pt x="4" y="146"/>
                  </a:cubicBezTo>
                  <a:cubicBezTo>
                    <a:pt x="5" y="146"/>
                    <a:pt x="6" y="146"/>
                    <a:pt x="6" y="146"/>
                  </a:cubicBezTo>
                  <a:cubicBezTo>
                    <a:pt x="76" y="106"/>
                    <a:pt x="76" y="106"/>
                    <a:pt x="76" y="106"/>
                  </a:cubicBezTo>
                  <a:cubicBezTo>
                    <a:pt x="76" y="35"/>
                    <a:pt x="76" y="35"/>
                    <a:pt x="76" y="35"/>
                  </a:cubicBezTo>
                  <a:cubicBezTo>
                    <a:pt x="84" y="33"/>
                    <a:pt x="90" y="26"/>
                    <a:pt x="90" y="17"/>
                  </a:cubicBezTo>
                  <a:cubicBezTo>
                    <a:pt x="90" y="7"/>
                    <a:pt x="82" y="0"/>
                    <a:pt x="72" y="0"/>
                  </a:cubicBezTo>
                  <a:close/>
                  <a:moveTo>
                    <a:pt x="72" y="27"/>
                  </a:moveTo>
                  <a:cubicBezTo>
                    <a:pt x="67" y="27"/>
                    <a:pt x="62" y="23"/>
                    <a:pt x="62" y="17"/>
                  </a:cubicBezTo>
                  <a:cubicBezTo>
                    <a:pt x="62" y="12"/>
                    <a:pt x="67" y="7"/>
                    <a:pt x="72" y="7"/>
                  </a:cubicBezTo>
                  <a:cubicBezTo>
                    <a:pt x="78" y="7"/>
                    <a:pt x="82" y="12"/>
                    <a:pt x="82" y="17"/>
                  </a:cubicBezTo>
                  <a:cubicBezTo>
                    <a:pt x="82" y="23"/>
                    <a:pt x="78" y="27"/>
                    <a:pt x="72" y="27"/>
                  </a:cubicBezTo>
                  <a:close/>
                </a:path>
              </a:pathLst>
            </a:custGeom>
            <a:solidFill>
              <a:schemeClr val="accent1"/>
            </a:solid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chemeClr val="dk1"/>
                </a:solidFill>
                <a:latin typeface="Roboto"/>
                <a:ea typeface="Roboto"/>
                <a:cs typeface="Roboto"/>
                <a:sym typeface="Roboto"/>
              </a:endParaRPr>
            </a:p>
          </p:txBody>
        </p:sp>
      </p:grpSp>
      <p:sp>
        <p:nvSpPr>
          <p:cNvPr id="1224" name="Google Shape;1224;p23"/>
          <p:cNvSpPr/>
          <p:nvPr/>
        </p:nvSpPr>
        <p:spPr>
          <a:xfrm>
            <a:off x="491926" y="1672610"/>
            <a:ext cx="1693800" cy="507900"/>
          </a:xfrm>
          <a:prstGeom prst="rect">
            <a:avLst/>
          </a:prstGeom>
          <a:noFill/>
          <a:ln>
            <a:noFill/>
          </a:ln>
        </p:spPr>
        <p:txBody>
          <a:bodyPr anchorCtr="0" anchor="t" bIns="45700" lIns="91425" spcFirstLastPara="1" rIns="91425" wrap="square" tIns="45700">
            <a:noAutofit/>
          </a:bodyPr>
          <a:lstStyle/>
          <a:p>
            <a:pPr indent="0" lvl="0" marL="68580" marR="0" rtl="0" algn="ctr">
              <a:lnSpc>
                <a:spcPct val="100000"/>
              </a:lnSpc>
              <a:spcBef>
                <a:spcPts val="0"/>
              </a:spcBef>
              <a:spcAft>
                <a:spcPts val="0"/>
              </a:spcAft>
              <a:buClr>
                <a:srgbClr val="000000"/>
              </a:buClr>
              <a:buSzPts val="1350"/>
              <a:buFont typeface="Arial"/>
              <a:buNone/>
            </a:pPr>
            <a:r>
              <a:rPr b="0" i="0" lang="en" sz="1350" u="none" cap="none" strike="noStrike">
                <a:solidFill>
                  <a:schemeClr val="accent2"/>
                </a:solidFill>
                <a:latin typeface="Roboto"/>
                <a:ea typeface="Roboto"/>
                <a:cs typeface="Roboto"/>
                <a:sym typeface="Roboto"/>
              </a:rPr>
              <a:t>CLOUD </a:t>
            </a:r>
            <a:br>
              <a:rPr b="0" i="0" lang="en" sz="1350" u="none" cap="none" strike="noStrike">
                <a:solidFill>
                  <a:schemeClr val="accent2"/>
                </a:solidFill>
                <a:latin typeface="Roboto"/>
                <a:ea typeface="Roboto"/>
                <a:cs typeface="Roboto"/>
                <a:sym typeface="Roboto"/>
              </a:rPr>
            </a:br>
            <a:endParaRPr b="0" i="0" sz="1400" u="none" cap="none" strike="noStrike">
              <a:solidFill>
                <a:srgbClr val="000000"/>
              </a:solidFill>
              <a:latin typeface="Arial"/>
              <a:ea typeface="Arial"/>
              <a:cs typeface="Arial"/>
              <a:sym typeface="Arial"/>
            </a:endParaRPr>
          </a:p>
        </p:txBody>
      </p:sp>
      <p:sp>
        <p:nvSpPr>
          <p:cNvPr id="1225" name="Google Shape;1225;p23"/>
          <p:cNvSpPr/>
          <p:nvPr/>
        </p:nvSpPr>
        <p:spPr>
          <a:xfrm>
            <a:off x="2646746" y="1672610"/>
            <a:ext cx="1693800" cy="507900"/>
          </a:xfrm>
          <a:prstGeom prst="rect">
            <a:avLst/>
          </a:prstGeom>
          <a:noFill/>
          <a:ln>
            <a:noFill/>
          </a:ln>
        </p:spPr>
        <p:txBody>
          <a:bodyPr anchorCtr="0" anchor="t" bIns="45700" lIns="91425" spcFirstLastPara="1" rIns="91425" wrap="square" tIns="45700">
            <a:noAutofit/>
          </a:bodyPr>
          <a:lstStyle/>
          <a:p>
            <a:pPr indent="0" lvl="0" marL="68580" marR="0" rtl="0" algn="ctr">
              <a:lnSpc>
                <a:spcPct val="100000"/>
              </a:lnSpc>
              <a:spcBef>
                <a:spcPts val="0"/>
              </a:spcBef>
              <a:spcAft>
                <a:spcPts val="0"/>
              </a:spcAft>
              <a:buClr>
                <a:srgbClr val="000000"/>
              </a:buClr>
              <a:buSzPts val="1350"/>
              <a:buFont typeface="Arial"/>
              <a:buNone/>
            </a:pPr>
            <a:r>
              <a:rPr b="0" i="0" lang="en" sz="1350" u="none" cap="none" strike="noStrike">
                <a:solidFill>
                  <a:schemeClr val="accent2"/>
                </a:solidFill>
                <a:latin typeface="Roboto"/>
                <a:ea typeface="Roboto"/>
                <a:cs typeface="Roboto"/>
                <a:sym typeface="Roboto"/>
              </a:rPr>
              <a:t>COMPUTE </a:t>
            </a:r>
            <a:br>
              <a:rPr b="0" i="0" lang="en" sz="1350" u="none" cap="none" strike="noStrike">
                <a:solidFill>
                  <a:schemeClr val="accent2"/>
                </a:solidFill>
                <a:latin typeface="Roboto"/>
                <a:ea typeface="Roboto"/>
                <a:cs typeface="Roboto"/>
                <a:sym typeface="Roboto"/>
              </a:rPr>
            </a:br>
            <a:r>
              <a:rPr b="0" i="0" lang="en" sz="1350" u="none" cap="none" strike="noStrike">
                <a:solidFill>
                  <a:schemeClr val="accent2"/>
                </a:solidFill>
                <a:latin typeface="Roboto"/>
                <a:ea typeface="Roboto"/>
                <a:cs typeface="Roboto"/>
                <a:sym typeface="Roboto"/>
              </a:rPr>
              <a:t>&amp; STORAGE</a:t>
            </a:r>
            <a:endParaRPr b="0" i="0" sz="1400" u="none" cap="none" strike="noStrike">
              <a:solidFill>
                <a:srgbClr val="000000"/>
              </a:solidFill>
              <a:latin typeface="Arial"/>
              <a:ea typeface="Arial"/>
              <a:cs typeface="Arial"/>
              <a:sym typeface="Arial"/>
            </a:endParaRPr>
          </a:p>
        </p:txBody>
      </p:sp>
      <p:sp>
        <p:nvSpPr>
          <p:cNvPr id="1226" name="Google Shape;1226;p23"/>
          <p:cNvSpPr/>
          <p:nvPr/>
        </p:nvSpPr>
        <p:spPr>
          <a:xfrm>
            <a:off x="4801718" y="1672610"/>
            <a:ext cx="1693800" cy="507900"/>
          </a:xfrm>
          <a:prstGeom prst="rect">
            <a:avLst/>
          </a:prstGeom>
          <a:noFill/>
          <a:ln>
            <a:noFill/>
          </a:ln>
        </p:spPr>
        <p:txBody>
          <a:bodyPr anchorCtr="0" anchor="t" bIns="45700" lIns="91425" spcFirstLastPara="1" rIns="91425" wrap="square" tIns="45700">
            <a:noAutofit/>
          </a:bodyPr>
          <a:lstStyle/>
          <a:p>
            <a:pPr indent="0" lvl="0" marL="68580" marR="0" rtl="0" algn="ctr">
              <a:lnSpc>
                <a:spcPct val="100000"/>
              </a:lnSpc>
              <a:spcBef>
                <a:spcPts val="0"/>
              </a:spcBef>
              <a:spcAft>
                <a:spcPts val="0"/>
              </a:spcAft>
              <a:buClr>
                <a:srgbClr val="000000"/>
              </a:buClr>
              <a:buSzPts val="1350"/>
              <a:buFont typeface="Arial"/>
              <a:buNone/>
            </a:pPr>
            <a:r>
              <a:rPr b="0" i="0" lang="en" sz="1350" u="none" cap="none" strike="noStrike">
                <a:solidFill>
                  <a:schemeClr val="accent2"/>
                </a:solidFill>
                <a:latin typeface="Roboto"/>
                <a:ea typeface="Roboto"/>
                <a:cs typeface="Roboto"/>
                <a:sym typeface="Roboto"/>
              </a:rPr>
              <a:t>KUBERNETES</a:t>
            </a:r>
            <a:endParaRPr b="0" i="0" sz="1400" u="none" cap="none" strike="noStrike">
              <a:solidFill>
                <a:srgbClr val="000000"/>
              </a:solidFill>
              <a:latin typeface="Arial"/>
              <a:ea typeface="Arial"/>
              <a:cs typeface="Arial"/>
              <a:sym typeface="Arial"/>
            </a:endParaRPr>
          </a:p>
          <a:p>
            <a:pPr indent="0" lvl="0" marL="68580" marR="0" rtl="0" algn="ctr">
              <a:lnSpc>
                <a:spcPct val="100000"/>
              </a:lnSpc>
              <a:spcBef>
                <a:spcPts val="0"/>
              </a:spcBef>
              <a:spcAft>
                <a:spcPts val="0"/>
              </a:spcAft>
              <a:buClr>
                <a:srgbClr val="000000"/>
              </a:buClr>
              <a:buSzPts val="1350"/>
              <a:buFont typeface="Arial"/>
              <a:buNone/>
            </a:pPr>
            <a:r>
              <a:rPr b="0" i="0" lang="en" sz="1350" u="none" cap="none" strike="noStrike">
                <a:solidFill>
                  <a:schemeClr val="accent2"/>
                </a:solidFill>
                <a:latin typeface="Roboto"/>
                <a:ea typeface="Roboto"/>
                <a:cs typeface="Roboto"/>
                <a:sym typeface="Roboto"/>
              </a:rPr>
              <a:t>&amp; CONTAINERS</a:t>
            </a:r>
            <a:endParaRPr b="0" i="0" sz="1400" u="none" cap="none" strike="noStrike">
              <a:solidFill>
                <a:srgbClr val="000000"/>
              </a:solidFill>
              <a:latin typeface="Arial"/>
              <a:ea typeface="Arial"/>
              <a:cs typeface="Arial"/>
              <a:sym typeface="Arial"/>
            </a:endParaRPr>
          </a:p>
        </p:txBody>
      </p:sp>
      <p:sp>
        <p:nvSpPr>
          <p:cNvPr id="1227" name="Google Shape;1227;p23"/>
          <p:cNvSpPr/>
          <p:nvPr/>
        </p:nvSpPr>
        <p:spPr>
          <a:xfrm>
            <a:off x="6982417" y="1672610"/>
            <a:ext cx="1693800" cy="507900"/>
          </a:xfrm>
          <a:prstGeom prst="rect">
            <a:avLst/>
          </a:prstGeom>
          <a:noFill/>
          <a:ln>
            <a:noFill/>
          </a:ln>
        </p:spPr>
        <p:txBody>
          <a:bodyPr anchorCtr="0" anchor="t" bIns="45700" lIns="91425" spcFirstLastPara="1" rIns="91425" wrap="square" tIns="45700">
            <a:noAutofit/>
          </a:bodyPr>
          <a:lstStyle/>
          <a:p>
            <a:pPr indent="0" lvl="0" marL="68580" marR="0" rtl="0" algn="ctr">
              <a:lnSpc>
                <a:spcPct val="100000"/>
              </a:lnSpc>
              <a:spcBef>
                <a:spcPts val="0"/>
              </a:spcBef>
              <a:spcAft>
                <a:spcPts val="0"/>
              </a:spcAft>
              <a:buClr>
                <a:srgbClr val="000000"/>
              </a:buClr>
              <a:buSzPts val="1350"/>
              <a:buFont typeface="Arial"/>
              <a:buNone/>
            </a:pPr>
            <a:r>
              <a:rPr b="0" i="0" lang="en" sz="1350" u="none" cap="none" strike="noStrike">
                <a:solidFill>
                  <a:schemeClr val="accent2"/>
                </a:solidFill>
                <a:latin typeface="Roboto"/>
                <a:ea typeface="Roboto"/>
                <a:cs typeface="Roboto"/>
                <a:sym typeface="Roboto"/>
              </a:rPr>
              <a:t>STREAMING </a:t>
            </a:r>
            <a:br>
              <a:rPr b="0" i="0" lang="en" sz="1350" u="none" cap="none" strike="noStrike">
                <a:solidFill>
                  <a:schemeClr val="accent2"/>
                </a:solidFill>
                <a:latin typeface="Roboto"/>
                <a:ea typeface="Roboto"/>
                <a:cs typeface="Roboto"/>
                <a:sym typeface="Roboto"/>
              </a:rPr>
            </a:br>
            <a:r>
              <a:rPr b="0" i="0" lang="en" sz="1350" u="none" cap="none" strike="noStrike">
                <a:solidFill>
                  <a:schemeClr val="accent2"/>
                </a:solidFill>
                <a:latin typeface="Roboto"/>
                <a:ea typeface="Roboto"/>
                <a:cs typeface="Roboto"/>
                <a:sym typeface="Roboto"/>
              </a:rPr>
              <a:t>&amp; ML/AI</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4"/>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WE CALL IT THE “ENTERPRISE DATA CLOUD”</a:t>
            </a:r>
            <a:endParaRPr/>
          </a:p>
        </p:txBody>
      </p:sp>
      <p:sp>
        <p:nvSpPr>
          <p:cNvPr id="1234" name="Google Shape;1234;p24"/>
          <p:cNvSpPr txBox="1"/>
          <p:nvPr/>
        </p:nvSpPr>
        <p:spPr>
          <a:xfrm>
            <a:off x="490900" y="1259050"/>
            <a:ext cx="1638300" cy="323100"/>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Roboto Light"/>
                <a:ea typeface="Roboto Light"/>
                <a:cs typeface="Roboto Light"/>
                <a:sym typeface="Roboto Light"/>
              </a:rPr>
              <a:t>Any Tier | All Data</a:t>
            </a:r>
            <a:endParaRPr b="0" i="0" sz="1500" u="none" cap="none" strike="noStrike">
              <a:solidFill>
                <a:schemeClr val="accent1"/>
              </a:solidFill>
              <a:latin typeface="Roboto Light"/>
              <a:ea typeface="Roboto Light"/>
              <a:cs typeface="Roboto Light"/>
              <a:sym typeface="Roboto Light"/>
            </a:endParaRPr>
          </a:p>
        </p:txBody>
      </p:sp>
      <p:pic>
        <p:nvPicPr>
          <p:cNvPr id="1235" name="Google Shape;1235;p24"/>
          <p:cNvPicPr preferRelativeResize="0"/>
          <p:nvPr/>
        </p:nvPicPr>
        <p:blipFill rotWithShape="1">
          <a:blip r:embed="rId3">
            <a:alphaModFix/>
          </a:blip>
          <a:srcRect b="0" l="0" r="0" t="0"/>
          <a:stretch/>
        </p:blipFill>
        <p:spPr>
          <a:xfrm>
            <a:off x="623309" y="1827082"/>
            <a:ext cx="1373482" cy="1040956"/>
          </a:xfrm>
          <a:prstGeom prst="rect">
            <a:avLst/>
          </a:prstGeom>
          <a:noFill/>
          <a:ln>
            <a:noFill/>
          </a:ln>
        </p:spPr>
      </p:pic>
      <p:sp>
        <p:nvSpPr>
          <p:cNvPr id="1236" name="Google Shape;1236;p24"/>
          <p:cNvSpPr txBox="1"/>
          <p:nvPr/>
        </p:nvSpPr>
        <p:spPr>
          <a:xfrm>
            <a:off x="7110200" y="1259050"/>
            <a:ext cx="1587300" cy="323100"/>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Roboto Light"/>
                <a:ea typeface="Roboto Light"/>
                <a:cs typeface="Roboto Light"/>
                <a:sym typeface="Roboto Light"/>
              </a:rPr>
              <a:t>Open + Standards</a:t>
            </a:r>
            <a:endParaRPr b="0" i="0" sz="1400" u="none" cap="none" strike="noStrike">
              <a:solidFill>
                <a:schemeClr val="accent1"/>
              </a:solidFill>
              <a:latin typeface="Roboto"/>
              <a:ea typeface="Roboto"/>
              <a:cs typeface="Roboto"/>
              <a:sym typeface="Roboto"/>
            </a:endParaRPr>
          </a:p>
        </p:txBody>
      </p:sp>
      <p:pic>
        <p:nvPicPr>
          <p:cNvPr id="1237" name="Google Shape;1237;p24"/>
          <p:cNvPicPr preferRelativeResize="0"/>
          <p:nvPr/>
        </p:nvPicPr>
        <p:blipFill rotWithShape="1">
          <a:blip r:embed="rId4">
            <a:alphaModFix/>
          </a:blip>
          <a:srcRect b="0" l="0" r="0" t="0"/>
          <a:stretch/>
        </p:blipFill>
        <p:spPr>
          <a:xfrm>
            <a:off x="7110132" y="2038949"/>
            <a:ext cx="1587137" cy="617220"/>
          </a:xfrm>
          <a:prstGeom prst="rect">
            <a:avLst/>
          </a:prstGeom>
          <a:noFill/>
          <a:ln>
            <a:noFill/>
          </a:ln>
        </p:spPr>
      </p:pic>
      <p:sp>
        <p:nvSpPr>
          <p:cNvPr id="1238" name="Google Shape;1238;p24"/>
          <p:cNvSpPr txBox="1"/>
          <p:nvPr/>
        </p:nvSpPr>
        <p:spPr>
          <a:xfrm>
            <a:off x="4729750" y="1259050"/>
            <a:ext cx="1792200" cy="323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Roboto Light"/>
                <a:ea typeface="Roboto Light"/>
                <a:cs typeface="Roboto Light"/>
                <a:sym typeface="Roboto Light"/>
              </a:rPr>
              <a:t>Secure &amp; Governed</a:t>
            </a:r>
            <a:endParaRPr b="0" i="0" sz="1400" u="none" cap="none" strike="noStrike">
              <a:solidFill>
                <a:schemeClr val="accent1"/>
              </a:solidFill>
              <a:latin typeface="Roboto"/>
              <a:ea typeface="Roboto"/>
              <a:cs typeface="Roboto"/>
              <a:sym typeface="Roboto"/>
            </a:endParaRPr>
          </a:p>
        </p:txBody>
      </p:sp>
      <p:sp>
        <p:nvSpPr>
          <p:cNvPr id="1239" name="Google Shape;1239;p24"/>
          <p:cNvSpPr txBox="1"/>
          <p:nvPr/>
        </p:nvSpPr>
        <p:spPr>
          <a:xfrm>
            <a:off x="2573800" y="1259051"/>
            <a:ext cx="1638300" cy="554400"/>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Roboto Light"/>
                <a:ea typeface="Roboto Light"/>
                <a:cs typeface="Roboto Light"/>
                <a:sym typeface="Roboto Light"/>
              </a:rPr>
              <a:t>Data Lifecycle</a:t>
            </a:r>
            <a:endParaRPr b="0" i="0" sz="1400" u="none" cap="none" strike="noStrike">
              <a:solidFill>
                <a:schemeClr val="accent1"/>
              </a:solidFill>
              <a:latin typeface="Roboto"/>
              <a:ea typeface="Roboto"/>
              <a:cs typeface="Roboto"/>
              <a:sym typeface="Roboto"/>
            </a:endParaRPr>
          </a:p>
        </p:txBody>
      </p:sp>
      <p:sp>
        <p:nvSpPr>
          <p:cNvPr id="1240" name="Google Shape;1240;p24"/>
          <p:cNvSpPr/>
          <p:nvPr/>
        </p:nvSpPr>
        <p:spPr>
          <a:xfrm>
            <a:off x="5397464" y="1992265"/>
            <a:ext cx="456771" cy="640080"/>
          </a:xfrm>
          <a:custGeom>
            <a:rect b="b" l="l" r="r" t="t"/>
            <a:pathLst>
              <a:path extrusionOk="0" h="762000" w="438150">
                <a:moveTo>
                  <a:pt x="388144" y="246221"/>
                </a:moveTo>
                <a:lnTo>
                  <a:pt x="388144" y="166211"/>
                </a:lnTo>
                <a:lnTo>
                  <a:pt x="388144" y="166211"/>
                </a:lnTo>
                <a:cubicBezTo>
                  <a:pt x="387191" y="78581"/>
                  <a:pt x="314801" y="7144"/>
                  <a:pt x="225266" y="7144"/>
                </a:cubicBezTo>
                <a:cubicBezTo>
                  <a:pt x="136684" y="7144"/>
                  <a:pt x="64294" y="78581"/>
                  <a:pt x="63341" y="166211"/>
                </a:cubicBezTo>
                <a:lnTo>
                  <a:pt x="63341" y="166211"/>
                </a:lnTo>
                <a:lnTo>
                  <a:pt x="63341" y="245269"/>
                </a:lnTo>
                <a:lnTo>
                  <a:pt x="7144" y="262414"/>
                </a:lnTo>
                <a:lnTo>
                  <a:pt x="7144" y="415766"/>
                </a:lnTo>
                <a:lnTo>
                  <a:pt x="7144" y="427196"/>
                </a:lnTo>
                <a:lnTo>
                  <a:pt x="8096" y="443389"/>
                </a:lnTo>
                <a:lnTo>
                  <a:pt x="10954" y="468154"/>
                </a:lnTo>
                <a:lnTo>
                  <a:pt x="13811" y="484346"/>
                </a:lnTo>
                <a:lnTo>
                  <a:pt x="21431" y="519589"/>
                </a:lnTo>
                <a:lnTo>
                  <a:pt x="26194" y="537686"/>
                </a:lnTo>
                <a:lnTo>
                  <a:pt x="32861" y="556736"/>
                </a:lnTo>
                <a:lnTo>
                  <a:pt x="45244" y="585311"/>
                </a:lnTo>
                <a:lnTo>
                  <a:pt x="60484" y="613886"/>
                </a:lnTo>
                <a:lnTo>
                  <a:pt x="79534" y="641509"/>
                </a:lnTo>
                <a:lnTo>
                  <a:pt x="93821" y="659606"/>
                </a:lnTo>
                <a:lnTo>
                  <a:pt x="101441" y="668179"/>
                </a:lnTo>
                <a:lnTo>
                  <a:pt x="118586" y="685324"/>
                </a:lnTo>
                <a:lnTo>
                  <a:pt x="137636" y="702469"/>
                </a:lnTo>
                <a:lnTo>
                  <a:pt x="148114" y="711041"/>
                </a:lnTo>
                <a:lnTo>
                  <a:pt x="158591" y="718661"/>
                </a:lnTo>
                <a:lnTo>
                  <a:pt x="170021" y="726281"/>
                </a:lnTo>
                <a:lnTo>
                  <a:pt x="193834" y="740569"/>
                </a:lnTo>
                <a:lnTo>
                  <a:pt x="206216" y="747236"/>
                </a:lnTo>
                <a:lnTo>
                  <a:pt x="223361" y="755809"/>
                </a:lnTo>
                <a:lnTo>
                  <a:pt x="240506" y="747236"/>
                </a:lnTo>
                <a:lnTo>
                  <a:pt x="252889" y="740569"/>
                </a:lnTo>
                <a:lnTo>
                  <a:pt x="265271" y="732949"/>
                </a:lnTo>
                <a:lnTo>
                  <a:pt x="288131" y="717709"/>
                </a:lnTo>
                <a:lnTo>
                  <a:pt x="298609" y="710089"/>
                </a:lnTo>
                <a:lnTo>
                  <a:pt x="309086" y="701516"/>
                </a:lnTo>
                <a:lnTo>
                  <a:pt x="328136" y="684371"/>
                </a:lnTo>
                <a:lnTo>
                  <a:pt x="336709" y="675799"/>
                </a:lnTo>
                <a:lnTo>
                  <a:pt x="352901" y="657701"/>
                </a:lnTo>
                <a:lnTo>
                  <a:pt x="367189" y="639604"/>
                </a:lnTo>
                <a:lnTo>
                  <a:pt x="386239" y="611029"/>
                </a:lnTo>
                <a:lnTo>
                  <a:pt x="401479" y="582454"/>
                </a:lnTo>
                <a:lnTo>
                  <a:pt x="410051" y="563404"/>
                </a:lnTo>
                <a:lnTo>
                  <a:pt x="417671" y="544354"/>
                </a:lnTo>
                <a:lnTo>
                  <a:pt x="423386" y="525304"/>
                </a:lnTo>
                <a:lnTo>
                  <a:pt x="431006" y="498634"/>
                </a:lnTo>
                <a:lnTo>
                  <a:pt x="436721" y="465296"/>
                </a:lnTo>
                <a:lnTo>
                  <a:pt x="438626" y="440531"/>
                </a:lnTo>
                <a:lnTo>
                  <a:pt x="439579" y="424339"/>
                </a:lnTo>
                <a:lnTo>
                  <a:pt x="439579" y="259556"/>
                </a:lnTo>
                <a:lnTo>
                  <a:pt x="388144" y="246221"/>
                </a:lnTo>
                <a:close/>
                <a:moveTo>
                  <a:pt x="81439" y="169069"/>
                </a:moveTo>
                <a:cubicBezTo>
                  <a:pt x="81439" y="90011"/>
                  <a:pt x="146209" y="26194"/>
                  <a:pt x="226219" y="26194"/>
                </a:cubicBezTo>
                <a:cubicBezTo>
                  <a:pt x="306229" y="26194"/>
                  <a:pt x="370046" y="90011"/>
                  <a:pt x="370046" y="169069"/>
                </a:cubicBezTo>
                <a:lnTo>
                  <a:pt x="370046" y="241459"/>
                </a:lnTo>
                <a:lnTo>
                  <a:pt x="224314" y="197644"/>
                </a:lnTo>
                <a:lnTo>
                  <a:pt x="81439" y="240506"/>
                </a:lnTo>
                <a:lnTo>
                  <a:pt x="81439" y="169069"/>
                </a:lnTo>
                <a:close/>
                <a:moveTo>
                  <a:pt x="411004" y="513874"/>
                </a:moveTo>
                <a:lnTo>
                  <a:pt x="405289" y="531971"/>
                </a:lnTo>
                <a:lnTo>
                  <a:pt x="398621" y="550069"/>
                </a:lnTo>
                <a:lnTo>
                  <a:pt x="387191" y="576739"/>
                </a:lnTo>
                <a:lnTo>
                  <a:pt x="381476" y="587216"/>
                </a:lnTo>
                <a:lnTo>
                  <a:pt x="261461" y="587216"/>
                </a:lnTo>
                <a:cubicBezTo>
                  <a:pt x="257651" y="567214"/>
                  <a:pt x="239554" y="552926"/>
                  <a:pt x="218599" y="552926"/>
                </a:cubicBezTo>
                <a:cubicBezTo>
                  <a:pt x="194786" y="552926"/>
                  <a:pt x="174784" y="571976"/>
                  <a:pt x="174784" y="596741"/>
                </a:cubicBezTo>
                <a:cubicBezTo>
                  <a:pt x="174784" y="621506"/>
                  <a:pt x="193834" y="640556"/>
                  <a:pt x="218599" y="640556"/>
                </a:cubicBezTo>
                <a:cubicBezTo>
                  <a:pt x="239554" y="640556"/>
                  <a:pt x="256699" y="626269"/>
                  <a:pt x="261461" y="606266"/>
                </a:cubicBezTo>
                <a:lnTo>
                  <a:pt x="370999" y="606266"/>
                </a:lnTo>
                <a:lnTo>
                  <a:pt x="353854" y="631031"/>
                </a:lnTo>
                <a:lnTo>
                  <a:pt x="340519" y="648176"/>
                </a:lnTo>
                <a:lnTo>
                  <a:pt x="332899" y="656749"/>
                </a:lnTo>
                <a:lnTo>
                  <a:pt x="316706" y="672941"/>
                </a:lnTo>
                <a:lnTo>
                  <a:pt x="298609" y="689134"/>
                </a:lnTo>
                <a:lnTo>
                  <a:pt x="288131" y="696754"/>
                </a:lnTo>
                <a:lnTo>
                  <a:pt x="278606" y="703421"/>
                </a:lnTo>
                <a:lnTo>
                  <a:pt x="268129" y="711041"/>
                </a:lnTo>
                <a:lnTo>
                  <a:pt x="245269" y="725329"/>
                </a:lnTo>
                <a:lnTo>
                  <a:pt x="232886" y="731996"/>
                </a:lnTo>
                <a:lnTo>
                  <a:pt x="224314" y="736759"/>
                </a:lnTo>
                <a:lnTo>
                  <a:pt x="215741" y="732949"/>
                </a:lnTo>
                <a:lnTo>
                  <a:pt x="203359" y="726281"/>
                </a:lnTo>
                <a:lnTo>
                  <a:pt x="191929" y="719614"/>
                </a:lnTo>
                <a:lnTo>
                  <a:pt x="170021" y="705326"/>
                </a:lnTo>
                <a:lnTo>
                  <a:pt x="160496" y="698659"/>
                </a:lnTo>
                <a:lnTo>
                  <a:pt x="150019" y="689134"/>
                </a:lnTo>
                <a:lnTo>
                  <a:pt x="131921" y="672941"/>
                </a:lnTo>
                <a:lnTo>
                  <a:pt x="124301" y="664369"/>
                </a:lnTo>
                <a:lnTo>
                  <a:pt x="109061" y="648176"/>
                </a:lnTo>
                <a:lnTo>
                  <a:pt x="94774" y="631031"/>
                </a:lnTo>
                <a:lnTo>
                  <a:pt x="76676" y="604361"/>
                </a:lnTo>
                <a:lnTo>
                  <a:pt x="61436" y="577691"/>
                </a:lnTo>
                <a:lnTo>
                  <a:pt x="53816" y="559594"/>
                </a:lnTo>
                <a:lnTo>
                  <a:pt x="47149" y="540544"/>
                </a:lnTo>
                <a:lnTo>
                  <a:pt x="38576" y="513874"/>
                </a:lnTo>
                <a:lnTo>
                  <a:pt x="30956" y="480536"/>
                </a:lnTo>
                <a:lnTo>
                  <a:pt x="26194" y="442436"/>
                </a:lnTo>
                <a:lnTo>
                  <a:pt x="26194" y="427196"/>
                </a:lnTo>
                <a:lnTo>
                  <a:pt x="26194" y="276701"/>
                </a:lnTo>
                <a:lnTo>
                  <a:pt x="224314" y="216694"/>
                </a:lnTo>
                <a:lnTo>
                  <a:pt x="423386" y="275749"/>
                </a:lnTo>
                <a:lnTo>
                  <a:pt x="423386" y="341471"/>
                </a:lnTo>
                <a:lnTo>
                  <a:pt x="206216" y="341471"/>
                </a:lnTo>
                <a:cubicBezTo>
                  <a:pt x="202406" y="321469"/>
                  <a:pt x="184309" y="306229"/>
                  <a:pt x="163354" y="306229"/>
                </a:cubicBezTo>
                <a:cubicBezTo>
                  <a:pt x="139541" y="306229"/>
                  <a:pt x="119539" y="325279"/>
                  <a:pt x="119539" y="350044"/>
                </a:cubicBezTo>
                <a:cubicBezTo>
                  <a:pt x="119539" y="374809"/>
                  <a:pt x="138589" y="393859"/>
                  <a:pt x="163354" y="393859"/>
                </a:cubicBezTo>
                <a:cubicBezTo>
                  <a:pt x="183356" y="393859"/>
                  <a:pt x="200501" y="379571"/>
                  <a:pt x="205264" y="360521"/>
                </a:cubicBezTo>
                <a:lnTo>
                  <a:pt x="423386" y="360521"/>
                </a:lnTo>
                <a:lnTo>
                  <a:pt x="423386" y="415766"/>
                </a:lnTo>
                <a:lnTo>
                  <a:pt x="422434" y="442436"/>
                </a:lnTo>
                <a:lnTo>
                  <a:pt x="420529" y="460534"/>
                </a:lnTo>
                <a:lnTo>
                  <a:pt x="282416" y="460534"/>
                </a:lnTo>
                <a:cubicBezTo>
                  <a:pt x="278606" y="440531"/>
                  <a:pt x="260509" y="426244"/>
                  <a:pt x="239554" y="426244"/>
                </a:cubicBezTo>
                <a:cubicBezTo>
                  <a:pt x="215741" y="426244"/>
                  <a:pt x="195739" y="445294"/>
                  <a:pt x="195739" y="470059"/>
                </a:cubicBezTo>
                <a:cubicBezTo>
                  <a:pt x="195739" y="494824"/>
                  <a:pt x="214789" y="513874"/>
                  <a:pt x="239554" y="513874"/>
                </a:cubicBezTo>
                <a:cubicBezTo>
                  <a:pt x="260509" y="513874"/>
                  <a:pt x="277654" y="499586"/>
                  <a:pt x="282416" y="479584"/>
                </a:cubicBezTo>
                <a:lnTo>
                  <a:pt x="418624" y="479584"/>
                </a:lnTo>
                <a:lnTo>
                  <a:pt x="418624" y="481489"/>
                </a:lnTo>
                <a:lnTo>
                  <a:pt x="411004" y="513874"/>
                </a:lnTo>
                <a:close/>
                <a:moveTo>
                  <a:pt x="244316" y="595789"/>
                </a:moveTo>
                <a:cubicBezTo>
                  <a:pt x="244316" y="610076"/>
                  <a:pt x="232886" y="620554"/>
                  <a:pt x="219551" y="620554"/>
                </a:cubicBezTo>
                <a:cubicBezTo>
                  <a:pt x="205264" y="620554"/>
                  <a:pt x="194786" y="609124"/>
                  <a:pt x="194786" y="595789"/>
                </a:cubicBezTo>
                <a:cubicBezTo>
                  <a:pt x="194786" y="582454"/>
                  <a:pt x="206216" y="571024"/>
                  <a:pt x="219551" y="571024"/>
                </a:cubicBezTo>
                <a:cubicBezTo>
                  <a:pt x="232886" y="571024"/>
                  <a:pt x="244316" y="582454"/>
                  <a:pt x="244316" y="595789"/>
                </a:cubicBezTo>
                <a:close/>
                <a:moveTo>
                  <a:pt x="188119" y="350044"/>
                </a:moveTo>
                <a:cubicBezTo>
                  <a:pt x="188119" y="364331"/>
                  <a:pt x="176689" y="374809"/>
                  <a:pt x="163354" y="374809"/>
                </a:cubicBezTo>
                <a:cubicBezTo>
                  <a:pt x="149066" y="374809"/>
                  <a:pt x="138589" y="363379"/>
                  <a:pt x="138589" y="350044"/>
                </a:cubicBezTo>
                <a:cubicBezTo>
                  <a:pt x="138589" y="336709"/>
                  <a:pt x="150019" y="325279"/>
                  <a:pt x="163354" y="325279"/>
                </a:cubicBezTo>
                <a:cubicBezTo>
                  <a:pt x="176689" y="325279"/>
                  <a:pt x="188119" y="336709"/>
                  <a:pt x="188119" y="350044"/>
                </a:cubicBezTo>
                <a:close/>
              </a:path>
            </a:pathLst>
          </a:custGeom>
          <a:solidFill>
            <a:srgbClr val="D9D9D9"/>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dk1"/>
              </a:solidFill>
              <a:latin typeface="Roboto"/>
              <a:ea typeface="Roboto"/>
              <a:cs typeface="Roboto"/>
              <a:sym typeface="Roboto"/>
            </a:endParaRPr>
          </a:p>
        </p:txBody>
      </p:sp>
      <p:sp>
        <p:nvSpPr>
          <p:cNvPr id="1241" name="Google Shape;1241;p24"/>
          <p:cNvSpPr txBox="1"/>
          <p:nvPr/>
        </p:nvSpPr>
        <p:spPr>
          <a:xfrm>
            <a:off x="413950" y="2979675"/>
            <a:ext cx="1792200" cy="1205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Multiple public </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Hybrid </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Private </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Data center</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Edge</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100"/>
              <a:buFont typeface="Arial"/>
              <a:buNone/>
            </a:pPr>
            <a:r>
              <a:t/>
            </a:r>
            <a:endParaRPr b="0" i="0" sz="1100" u="none" cap="none" strike="noStrike">
              <a:solidFill>
                <a:schemeClr val="lt1"/>
              </a:solidFill>
              <a:latin typeface="Roboto Light"/>
              <a:ea typeface="Roboto Light"/>
              <a:cs typeface="Roboto Light"/>
              <a:sym typeface="Roboto Light"/>
            </a:endParaRPr>
          </a:p>
        </p:txBody>
      </p:sp>
      <p:sp>
        <p:nvSpPr>
          <p:cNvPr id="1242" name="Google Shape;1242;p24"/>
          <p:cNvSpPr txBox="1"/>
          <p:nvPr/>
        </p:nvSpPr>
        <p:spPr>
          <a:xfrm>
            <a:off x="2336050" y="2979675"/>
            <a:ext cx="2113800" cy="948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Streaming</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Data engineering</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Data warehousing</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Machine learning &amp; AI</a:t>
            </a:r>
            <a:endParaRPr b="0" i="0" sz="1100" u="none" cap="none" strike="noStrike">
              <a:solidFill>
                <a:srgbClr val="4D4D4D"/>
              </a:solidFill>
              <a:highlight>
                <a:srgbClr val="FFFFFF"/>
              </a:highlight>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D4D4D"/>
              </a:solidFill>
              <a:highlight>
                <a:srgbClr val="FFFFFF"/>
              </a:highlight>
              <a:latin typeface="Roboto Light"/>
              <a:ea typeface="Roboto Light"/>
              <a:cs typeface="Roboto Light"/>
              <a:sym typeface="Roboto Light"/>
            </a:endParaRPr>
          </a:p>
        </p:txBody>
      </p:sp>
      <p:sp>
        <p:nvSpPr>
          <p:cNvPr id="1243" name="Google Shape;1243;p24"/>
          <p:cNvSpPr txBox="1"/>
          <p:nvPr/>
        </p:nvSpPr>
        <p:spPr>
          <a:xfrm>
            <a:off x="4579750" y="2979675"/>
            <a:ext cx="2092200" cy="948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Data &amp; metadata</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Fine grained security </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Lineage and provenance</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Data &amp; workload migration</a:t>
            </a:r>
            <a:endParaRPr b="0" i="0" sz="1100" u="none" cap="none" strike="noStrike">
              <a:solidFill>
                <a:srgbClr val="4D4D4D"/>
              </a:solidFill>
              <a:highlight>
                <a:srgbClr val="FFFFFF"/>
              </a:highlight>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4D4D4D"/>
              </a:solidFill>
              <a:highlight>
                <a:srgbClr val="FFFFFF"/>
              </a:highlight>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4D4D4D"/>
              </a:solidFill>
              <a:highlight>
                <a:srgbClr val="FFFFFF"/>
              </a:highlight>
              <a:latin typeface="Roboto Light"/>
              <a:ea typeface="Roboto Light"/>
              <a:cs typeface="Roboto Light"/>
              <a:sym typeface="Roboto Light"/>
            </a:endParaRPr>
          </a:p>
        </p:txBody>
      </p:sp>
      <p:sp>
        <p:nvSpPr>
          <p:cNvPr id="1244" name="Google Shape;1244;p24"/>
          <p:cNvSpPr txBox="1"/>
          <p:nvPr/>
        </p:nvSpPr>
        <p:spPr>
          <a:xfrm>
            <a:off x="6906500" y="2979675"/>
            <a:ext cx="1994400" cy="84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100% Open source</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Open data formats</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Open storage &amp; compute</a:t>
            </a:r>
            <a:endParaRPr b="0" i="0" sz="1100" u="none" cap="none" strike="noStrike">
              <a:solidFill>
                <a:schemeClr val="lt1"/>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oboto Light"/>
                <a:ea typeface="Roboto Light"/>
                <a:cs typeface="Roboto Light"/>
                <a:sym typeface="Roboto Light"/>
              </a:rPr>
              <a:t>Open APIs</a:t>
            </a:r>
            <a:endParaRPr b="0" i="0" sz="1100" u="none" cap="none" strike="noStrike">
              <a:solidFill>
                <a:schemeClr val="lt1"/>
              </a:solidFill>
              <a:latin typeface="Roboto Light"/>
              <a:ea typeface="Roboto Light"/>
              <a:cs typeface="Roboto Light"/>
              <a:sym typeface="Roboto Light"/>
            </a:endParaRPr>
          </a:p>
        </p:txBody>
      </p:sp>
      <p:pic>
        <p:nvPicPr>
          <p:cNvPr id="1245" name="Google Shape;1245;p24"/>
          <p:cNvPicPr preferRelativeResize="0"/>
          <p:nvPr/>
        </p:nvPicPr>
        <p:blipFill rotWithShape="1">
          <a:blip r:embed="rId5">
            <a:alphaModFix/>
          </a:blip>
          <a:srcRect b="0" l="0" r="0" t="0"/>
          <a:stretch/>
        </p:blipFill>
        <p:spPr>
          <a:xfrm>
            <a:off x="3033528" y="2150969"/>
            <a:ext cx="396681" cy="393192"/>
          </a:xfrm>
          <a:prstGeom prst="rect">
            <a:avLst/>
          </a:prstGeom>
          <a:noFill/>
          <a:ln>
            <a:noFill/>
          </a:ln>
        </p:spPr>
      </p:pic>
      <p:pic>
        <p:nvPicPr>
          <p:cNvPr id="1246" name="Google Shape;1246;p24"/>
          <p:cNvPicPr preferRelativeResize="0"/>
          <p:nvPr/>
        </p:nvPicPr>
        <p:blipFill rotWithShape="1">
          <a:blip r:embed="rId6">
            <a:alphaModFix/>
          </a:blip>
          <a:srcRect b="0" l="0" r="0" t="0"/>
          <a:stretch/>
        </p:blipFill>
        <p:spPr>
          <a:xfrm>
            <a:off x="2711388" y="2150969"/>
            <a:ext cx="394221" cy="393192"/>
          </a:xfrm>
          <a:prstGeom prst="rect">
            <a:avLst/>
          </a:prstGeom>
          <a:noFill/>
          <a:ln>
            <a:noFill/>
          </a:ln>
        </p:spPr>
      </p:pic>
      <p:pic>
        <p:nvPicPr>
          <p:cNvPr id="1247" name="Google Shape;1247;p24"/>
          <p:cNvPicPr preferRelativeResize="0"/>
          <p:nvPr/>
        </p:nvPicPr>
        <p:blipFill rotWithShape="1">
          <a:blip r:embed="rId7">
            <a:alphaModFix/>
          </a:blip>
          <a:srcRect b="0" l="0" r="0" t="0"/>
          <a:stretch/>
        </p:blipFill>
        <p:spPr>
          <a:xfrm>
            <a:off x="3680269" y="2150969"/>
            <a:ext cx="396681" cy="393192"/>
          </a:xfrm>
          <a:prstGeom prst="rect">
            <a:avLst/>
          </a:prstGeom>
          <a:noFill/>
          <a:ln>
            <a:noFill/>
          </a:ln>
        </p:spPr>
      </p:pic>
      <p:pic>
        <p:nvPicPr>
          <p:cNvPr id="1248" name="Google Shape;1248;p24"/>
          <p:cNvPicPr preferRelativeResize="0"/>
          <p:nvPr/>
        </p:nvPicPr>
        <p:blipFill rotWithShape="1">
          <a:blip r:embed="rId8">
            <a:alphaModFix/>
          </a:blip>
          <a:srcRect b="0" l="0" r="0" t="0"/>
          <a:stretch/>
        </p:blipFill>
        <p:spPr>
          <a:xfrm>
            <a:off x="2386788" y="2150969"/>
            <a:ext cx="396681" cy="393192"/>
          </a:xfrm>
          <a:prstGeom prst="rect">
            <a:avLst/>
          </a:prstGeom>
          <a:noFill/>
          <a:ln>
            <a:noFill/>
          </a:ln>
        </p:spPr>
      </p:pic>
      <p:pic>
        <p:nvPicPr>
          <p:cNvPr id="1249" name="Google Shape;1249;p24"/>
          <p:cNvPicPr preferRelativeResize="0"/>
          <p:nvPr/>
        </p:nvPicPr>
        <p:blipFill rotWithShape="1">
          <a:blip r:embed="rId9">
            <a:alphaModFix/>
          </a:blip>
          <a:srcRect b="0" l="0" r="0" t="0"/>
          <a:stretch/>
        </p:blipFill>
        <p:spPr>
          <a:xfrm>
            <a:off x="3358129" y="2150969"/>
            <a:ext cx="394221" cy="393192"/>
          </a:xfrm>
          <a:prstGeom prst="rect">
            <a:avLst/>
          </a:prstGeom>
          <a:noFill/>
          <a:ln>
            <a:noFill/>
          </a:ln>
        </p:spPr>
      </p:pic>
      <p:pic>
        <p:nvPicPr>
          <p:cNvPr id="1250" name="Google Shape;1250;p24"/>
          <p:cNvPicPr preferRelativeResize="0"/>
          <p:nvPr/>
        </p:nvPicPr>
        <p:blipFill rotWithShape="1">
          <a:blip r:embed="rId10">
            <a:alphaModFix/>
          </a:blip>
          <a:srcRect b="0" l="0" r="0" t="0"/>
          <a:stretch/>
        </p:blipFill>
        <p:spPr>
          <a:xfrm>
            <a:off x="4004870" y="2150969"/>
            <a:ext cx="394221" cy="3931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g1091bf13d0b_1_0"/>
          <p:cNvSpPr/>
          <p:nvPr/>
        </p:nvSpPr>
        <p:spPr>
          <a:xfrm>
            <a:off x="1889619" y="1585125"/>
            <a:ext cx="5364900" cy="1524000"/>
          </a:xfrm>
          <a:prstGeom prst="roundRect">
            <a:avLst>
              <a:gd fmla="val 4687" name="adj"/>
            </a:avLst>
          </a:prstGeom>
          <a:solidFill>
            <a:srgbClr val="3A46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6" name="Google Shape;1256;g1091bf13d0b_1_0"/>
          <p:cNvSpPr txBox="1"/>
          <p:nvPr/>
        </p:nvSpPr>
        <p:spPr>
          <a:xfrm>
            <a:off x="852225" y="2408206"/>
            <a:ext cx="7161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1200">
                <a:solidFill>
                  <a:schemeClr val="accent2"/>
                </a:solidFill>
                <a:latin typeface="Roboto"/>
                <a:ea typeface="Roboto"/>
                <a:cs typeface="Roboto"/>
                <a:sym typeface="Roboto"/>
              </a:rPr>
              <a:t>Data Sources</a:t>
            </a:r>
            <a:endParaRPr b="1" sz="1200">
              <a:solidFill>
                <a:schemeClr val="accent2"/>
              </a:solidFill>
              <a:latin typeface="Roboto"/>
              <a:ea typeface="Roboto"/>
              <a:cs typeface="Roboto"/>
              <a:sym typeface="Roboto"/>
            </a:endParaRPr>
          </a:p>
        </p:txBody>
      </p:sp>
      <p:sp>
        <p:nvSpPr>
          <p:cNvPr id="1257" name="Google Shape;1257;g1091bf13d0b_1_0"/>
          <p:cNvSpPr txBox="1"/>
          <p:nvPr/>
        </p:nvSpPr>
        <p:spPr>
          <a:xfrm>
            <a:off x="7457688" y="1772713"/>
            <a:ext cx="8493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900">
                <a:solidFill>
                  <a:schemeClr val="accent3"/>
                </a:solidFill>
                <a:latin typeface="Roboto"/>
                <a:ea typeface="Roboto"/>
                <a:cs typeface="Roboto"/>
                <a:sym typeface="Roboto"/>
              </a:rPr>
              <a:t>Analysts</a:t>
            </a:r>
            <a:endParaRPr sz="900">
              <a:solidFill>
                <a:schemeClr val="accent3"/>
              </a:solidFill>
              <a:latin typeface="Roboto"/>
              <a:ea typeface="Roboto"/>
              <a:cs typeface="Roboto"/>
              <a:sym typeface="Roboto"/>
            </a:endParaRPr>
          </a:p>
          <a:p>
            <a:pPr indent="0" lvl="0" marL="0" rtl="0" algn="ctr">
              <a:spcBef>
                <a:spcPts val="0"/>
              </a:spcBef>
              <a:spcAft>
                <a:spcPts val="0"/>
              </a:spcAft>
              <a:buNone/>
            </a:pPr>
            <a:r>
              <a:rPr lang="en" sz="900">
                <a:solidFill>
                  <a:schemeClr val="accent3"/>
                </a:solidFill>
                <a:latin typeface="Roboto"/>
                <a:ea typeface="Roboto"/>
                <a:cs typeface="Roboto"/>
                <a:sym typeface="Roboto"/>
              </a:rPr>
              <a:t>Engineers</a:t>
            </a:r>
            <a:endParaRPr sz="900">
              <a:solidFill>
                <a:schemeClr val="accent3"/>
              </a:solidFill>
              <a:latin typeface="Roboto"/>
              <a:ea typeface="Roboto"/>
              <a:cs typeface="Roboto"/>
              <a:sym typeface="Roboto"/>
            </a:endParaRPr>
          </a:p>
          <a:p>
            <a:pPr indent="0" lvl="0" marL="0" rtl="0" algn="ctr">
              <a:spcBef>
                <a:spcPts val="0"/>
              </a:spcBef>
              <a:spcAft>
                <a:spcPts val="0"/>
              </a:spcAft>
              <a:buNone/>
            </a:pPr>
            <a:r>
              <a:rPr lang="en" sz="900">
                <a:solidFill>
                  <a:schemeClr val="accent3"/>
                </a:solidFill>
                <a:latin typeface="Roboto"/>
                <a:ea typeface="Roboto"/>
                <a:cs typeface="Roboto"/>
                <a:sym typeface="Roboto"/>
              </a:rPr>
              <a:t>Scientists</a:t>
            </a:r>
            <a:endParaRPr sz="900">
              <a:solidFill>
                <a:schemeClr val="accent3"/>
              </a:solidFill>
              <a:latin typeface="Roboto"/>
              <a:ea typeface="Roboto"/>
              <a:cs typeface="Roboto"/>
              <a:sym typeface="Roboto"/>
            </a:endParaRPr>
          </a:p>
          <a:p>
            <a:pPr indent="0" lvl="0" marL="0" rtl="0" algn="ctr">
              <a:spcBef>
                <a:spcPts val="0"/>
              </a:spcBef>
              <a:spcAft>
                <a:spcPts val="0"/>
              </a:spcAft>
              <a:buNone/>
            </a:pPr>
            <a:r>
              <a:rPr lang="en" sz="900">
                <a:solidFill>
                  <a:schemeClr val="accent3"/>
                </a:solidFill>
                <a:latin typeface="Roboto"/>
                <a:ea typeface="Roboto"/>
                <a:cs typeface="Roboto"/>
                <a:sym typeface="Roboto"/>
              </a:rPr>
              <a:t>Developers</a:t>
            </a:r>
            <a:endParaRPr sz="900">
              <a:solidFill>
                <a:schemeClr val="accent3"/>
              </a:solidFill>
              <a:latin typeface="Roboto"/>
              <a:ea typeface="Roboto"/>
              <a:cs typeface="Roboto"/>
              <a:sym typeface="Roboto"/>
            </a:endParaRPr>
          </a:p>
        </p:txBody>
      </p:sp>
      <p:sp>
        <p:nvSpPr>
          <p:cNvPr id="1258" name="Google Shape;1258;g1091bf13d0b_1_0"/>
          <p:cNvSpPr txBox="1"/>
          <p:nvPr/>
        </p:nvSpPr>
        <p:spPr>
          <a:xfrm>
            <a:off x="7441563" y="2408206"/>
            <a:ext cx="8814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1200">
                <a:solidFill>
                  <a:schemeClr val="accent3"/>
                </a:solidFill>
                <a:latin typeface="Roboto"/>
                <a:ea typeface="Roboto"/>
                <a:cs typeface="Roboto"/>
                <a:sym typeface="Roboto"/>
              </a:rPr>
              <a:t>Data </a:t>
            </a:r>
            <a:br>
              <a:rPr b="1" lang="en" sz="1200">
                <a:solidFill>
                  <a:schemeClr val="accent3"/>
                </a:solidFill>
                <a:latin typeface="Roboto"/>
                <a:ea typeface="Roboto"/>
                <a:cs typeface="Roboto"/>
                <a:sym typeface="Roboto"/>
              </a:rPr>
            </a:br>
            <a:r>
              <a:rPr b="1" lang="en" sz="1200">
                <a:solidFill>
                  <a:schemeClr val="accent3"/>
                </a:solidFill>
                <a:latin typeface="Roboto"/>
                <a:ea typeface="Roboto"/>
                <a:cs typeface="Roboto"/>
                <a:sym typeface="Roboto"/>
              </a:rPr>
              <a:t>Users</a:t>
            </a:r>
            <a:endParaRPr b="1" sz="1200">
              <a:solidFill>
                <a:schemeClr val="accent3"/>
              </a:solidFill>
              <a:latin typeface="Roboto"/>
              <a:ea typeface="Roboto"/>
              <a:cs typeface="Roboto"/>
              <a:sym typeface="Roboto"/>
            </a:endParaRPr>
          </a:p>
        </p:txBody>
      </p:sp>
      <p:sp>
        <p:nvSpPr>
          <p:cNvPr id="1259" name="Google Shape;1259;g1091bf13d0b_1_0"/>
          <p:cNvSpPr txBox="1"/>
          <p:nvPr/>
        </p:nvSpPr>
        <p:spPr>
          <a:xfrm>
            <a:off x="805850" y="1772713"/>
            <a:ext cx="8298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900">
                <a:solidFill>
                  <a:schemeClr val="accent2"/>
                </a:solidFill>
                <a:latin typeface="Roboto"/>
                <a:ea typeface="Roboto"/>
                <a:cs typeface="Roboto"/>
                <a:sym typeface="Roboto"/>
              </a:rPr>
              <a:t>Real-time</a:t>
            </a:r>
            <a:endParaRPr sz="900">
              <a:solidFill>
                <a:schemeClr val="accent2"/>
              </a:solidFill>
              <a:latin typeface="Roboto"/>
              <a:ea typeface="Roboto"/>
              <a:cs typeface="Roboto"/>
              <a:sym typeface="Roboto"/>
            </a:endParaRPr>
          </a:p>
          <a:p>
            <a:pPr indent="0" lvl="0" marL="0" rtl="0" algn="ctr">
              <a:spcBef>
                <a:spcPts val="0"/>
              </a:spcBef>
              <a:spcAft>
                <a:spcPts val="0"/>
              </a:spcAft>
              <a:buNone/>
            </a:pPr>
            <a:r>
              <a:rPr lang="en" sz="900">
                <a:solidFill>
                  <a:schemeClr val="accent2"/>
                </a:solidFill>
                <a:latin typeface="Roboto"/>
                <a:ea typeface="Roboto"/>
                <a:cs typeface="Roboto"/>
                <a:sym typeface="Roboto"/>
              </a:rPr>
              <a:t>Batch</a:t>
            </a:r>
            <a:endParaRPr sz="900">
              <a:solidFill>
                <a:schemeClr val="accent2"/>
              </a:solidFill>
              <a:latin typeface="Roboto"/>
              <a:ea typeface="Roboto"/>
              <a:cs typeface="Roboto"/>
              <a:sym typeface="Roboto"/>
            </a:endParaRPr>
          </a:p>
          <a:p>
            <a:pPr indent="0" lvl="0" marL="0" rtl="0" algn="ctr">
              <a:spcBef>
                <a:spcPts val="0"/>
              </a:spcBef>
              <a:spcAft>
                <a:spcPts val="0"/>
              </a:spcAft>
              <a:buNone/>
            </a:pPr>
            <a:r>
              <a:rPr lang="en" sz="900">
                <a:solidFill>
                  <a:schemeClr val="accent2"/>
                </a:solidFill>
                <a:latin typeface="Roboto"/>
                <a:ea typeface="Roboto"/>
                <a:cs typeface="Roboto"/>
                <a:sym typeface="Roboto"/>
              </a:rPr>
              <a:t>Structured</a:t>
            </a:r>
            <a:endParaRPr sz="900">
              <a:solidFill>
                <a:schemeClr val="accent2"/>
              </a:solidFill>
              <a:latin typeface="Roboto"/>
              <a:ea typeface="Roboto"/>
              <a:cs typeface="Roboto"/>
              <a:sym typeface="Roboto"/>
            </a:endParaRPr>
          </a:p>
          <a:p>
            <a:pPr indent="0" lvl="0" marL="0" rtl="0" algn="ctr">
              <a:spcBef>
                <a:spcPts val="0"/>
              </a:spcBef>
              <a:spcAft>
                <a:spcPts val="0"/>
              </a:spcAft>
              <a:buNone/>
            </a:pPr>
            <a:r>
              <a:rPr lang="en" sz="900">
                <a:solidFill>
                  <a:schemeClr val="accent2"/>
                </a:solidFill>
                <a:latin typeface="Roboto"/>
                <a:ea typeface="Roboto"/>
                <a:cs typeface="Roboto"/>
                <a:sym typeface="Roboto"/>
              </a:rPr>
              <a:t>Unstructured</a:t>
            </a:r>
            <a:endParaRPr sz="900">
              <a:solidFill>
                <a:schemeClr val="accent2"/>
              </a:solidFill>
              <a:latin typeface="Roboto"/>
              <a:ea typeface="Roboto"/>
              <a:cs typeface="Roboto"/>
              <a:sym typeface="Roboto"/>
            </a:endParaRPr>
          </a:p>
        </p:txBody>
      </p:sp>
      <p:sp>
        <p:nvSpPr>
          <p:cNvPr id="1260" name="Google Shape;1260;g1091bf13d0b_1_0"/>
          <p:cNvSpPr txBox="1"/>
          <p:nvPr/>
        </p:nvSpPr>
        <p:spPr>
          <a:xfrm>
            <a:off x="1635502" y="3917306"/>
            <a:ext cx="11637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900">
                <a:solidFill>
                  <a:schemeClr val="lt1"/>
                </a:solidFill>
                <a:latin typeface="Roboto"/>
                <a:ea typeface="Roboto"/>
                <a:cs typeface="Roboto"/>
                <a:sym typeface="Roboto"/>
              </a:rPr>
              <a:t>Data Lifecycle </a:t>
            </a:r>
            <a:r>
              <a:rPr lang="en" sz="900">
                <a:solidFill>
                  <a:schemeClr val="lt1"/>
                </a:solidFill>
                <a:latin typeface="Roboto Light"/>
                <a:ea typeface="Roboto Light"/>
                <a:cs typeface="Roboto Light"/>
                <a:sym typeface="Roboto Light"/>
                <a:extLst>
                  <a:ext uri="http://customooxmlschemas.google.com/">
                    <go:slidesCustomData xmlns:go="http://customooxmlschemas.google.com/" textRoundtripDataId="7"/>
                  </a:ext>
                </a:extLst>
              </a:rPr>
              <a:t>integration</a:t>
            </a:r>
            <a:r>
              <a:rPr lang="en" sz="900">
                <a:solidFill>
                  <a:schemeClr val="lt1"/>
                </a:solidFill>
                <a:latin typeface="Roboto Light"/>
                <a:ea typeface="Roboto Light"/>
                <a:cs typeface="Roboto Light"/>
                <a:sym typeface="Roboto Light"/>
              </a:rPr>
              <a:t> for better user productivity and  faster time to value</a:t>
            </a:r>
            <a:endParaRPr sz="900">
              <a:solidFill>
                <a:schemeClr val="lt1"/>
              </a:solidFill>
              <a:latin typeface="Roboto Light"/>
              <a:ea typeface="Roboto Light"/>
              <a:cs typeface="Roboto Light"/>
              <a:sym typeface="Roboto Light"/>
            </a:endParaRPr>
          </a:p>
        </p:txBody>
      </p:sp>
      <p:sp>
        <p:nvSpPr>
          <p:cNvPr id="1261" name="Google Shape;1261;g1091bf13d0b_1_0"/>
          <p:cNvSpPr txBox="1"/>
          <p:nvPr/>
        </p:nvSpPr>
        <p:spPr>
          <a:xfrm>
            <a:off x="3242513" y="3917313"/>
            <a:ext cx="12201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900">
                <a:solidFill>
                  <a:schemeClr val="lt1"/>
                </a:solidFill>
                <a:latin typeface="Roboto"/>
                <a:ea typeface="Roboto"/>
                <a:cs typeface="Roboto"/>
                <a:sym typeface="Roboto"/>
              </a:rPr>
              <a:t>Hybrid &amp; Multi-Cloud</a:t>
            </a:r>
            <a:r>
              <a:rPr lang="en" sz="900">
                <a:solidFill>
                  <a:schemeClr val="lt1"/>
                </a:solidFill>
                <a:latin typeface="Roboto Light"/>
                <a:ea typeface="Roboto Light"/>
                <a:cs typeface="Roboto Light"/>
                <a:sym typeface="Roboto Light"/>
              </a:rPr>
              <a:t> to leverage existing investments and reduce risk</a:t>
            </a:r>
            <a:endParaRPr sz="900">
              <a:solidFill>
                <a:schemeClr val="lt1"/>
              </a:solidFill>
              <a:latin typeface="Roboto Light"/>
              <a:ea typeface="Roboto Light"/>
              <a:cs typeface="Roboto Light"/>
              <a:sym typeface="Roboto Light"/>
            </a:endParaRPr>
          </a:p>
        </p:txBody>
      </p:sp>
      <p:sp>
        <p:nvSpPr>
          <p:cNvPr id="1262" name="Google Shape;1262;g1091bf13d0b_1_0"/>
          <p:cNvSpPr txBox="1"/>
          <p:nvPr/>
        </p:nvSpPr>
        <p:spPr>
          <a:xfrm>
            <a:off x="4849513" y="3917306"/>
            <a:ext cx="11217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900">
                <a:solidFill>
                  <a:schemeClr val="lt1"/>
                </a:solidFill>
                <a:latin typeface="Roboto"/>
                <a:ea typeface="Roboto"/>
                <a:cs typeface="Roboto"/>
                <a:sym typeface="Roboto"/>
              </a:rPr>
              <a:t>Secure &amp; Governed</a:t>
            </a:r>
            <a:r>
              <a:rPr lang="en" sz="900">
                <a:solidFill>
                  <a:schemeClr val="lt1"/>
                </a:solidFill>
                <a:latin typeface="Roboto Light"/>
                <a:ea typeface="Roboto Light"/>
                <a:cs typeface="Roboto Light"/>
                <a:sym typeface="Roboto Light"/>
              </a:rPr>
              <a:t> to simplify data protection, sharing and compliance</a:t>
            </a:r>
            <a:endParaRPr sz="900">
              <a:solidFill>
                <a:schemeClr val="lt1"/>
              </a:solidFill>
              <a:latin typeface="Roboto Light"/>
              <a:ea typeface="Roboto Light"/>
              <a:cs typeface="Roboto Light"/>
              <a:sym typeface="Roboto Light"/>
            </a:endParaRPr>
          </a:p>
        </p:txBody>
      </p:sp>
      <p:sp>
        <p:nvSpPr>
          <p:cNvPr id="1263" name="Google Shape;1263;g1091bf13d0b_1_0"/>
          <p:cNvSpPr txBox="1"/>
          <p:nvPr/>
        </p:nvSpPr>
        <p:spPr>
          <a:xfrm>
            <a:off x="6414519" y="3917306"/>
            <a:ext cx="10635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900">
                <a:solidFill>
                  <a:schemeClr val="lt1"/>
                </a:solidFill>
                <a:latin typeface="Roboto"/>
                <a:ea typeface="Roboto"/>
                <a:cs typeface="Roboto"/>
                <a:sym typeface="Roboto"/>
              </a:rPr>
              <a:t>Open &amp; Extensible </a:t>
            </a:r>
            <a:r>
              <a:rPr lang="en" sz="900">
                <a:solidFill>
                  <a:schemeClr val="lt1"/>
                </a:solidFill>
                <a:latin typeface="Roboto Light"/>
                <a:ea typeface="Roboto Light"/>
                <a:cs typeface="Roboto Light"/>
                <a:sym typeface="Roboto Light"/>
              </a:rPr>
              <a:t>to support more use cases faster and at lower cost</a:t>
            </a:r>
            <a:endParaRPr sz="900">
              <a:solidFill>
                <a:schemeClr val="lt1"/>
              </a:solidFill>
              <a:latin typeface="Roboto Light"/>
              <a:ea typeface="Roboto Light"/>
              <a:cs typeface="Roboto Light"/>
              <a:sym typeface="Roboto Light"/>
            </a:endParaRPr>
          </a:p>
        </p:txBody>
      </p:sp>
      <p:sp>
        <p:nvSpPr>
          <p:cNvPr id="1264" name="Google Shape;1264;g1091bf13d0b_1_0"/>
          <p:cNvSpPr txBox="1"/>
          <p:nvPr/>
        </p:nvSpPr>
        <p:spPr>
          <a:xfrm>
            <a:off x="1027650" y="489625"/>
            <a:ext cx="7088700" cy="769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2200">
                <a:solidFill>
                  <a:schemeClr val="lt1"/>
                </a:solidFill>
                <a:latin typeface="Lato"/>
                <a:ea typeface="Lato"/>
                <a:cs typeface="Lato"/>
                <a:sym typeface="Lato"/>
              </a:rPr>
              <a:t>A HYBRID / MULTI-CLOUD DATA PLATFORM </a:t>
            </a:r>
            <a:r>
              <a:rPr i="1" lang="en" sz="2200">
                <a:solidFill>
                  <a:schemeClr val="accent1"/>
                </a:solidFill>
                <a:latin typeface="Lato"/>
                <a:ea typeface="Lato"/>
                <a:cs typeface="Lato"/>
                <a:sym typeface="Lato"/>
              </a:rPr>
              <a:t>AND</a:t>
            </a:r>
            <a:r>
              <a:rPr lang="en" sz="2200">
                <a:solidFill>
                  <a:schemeClr val="lt1"/>
                </a:solidFill>
                <a:latin typeface="Lato"/>
                <a:ea typeface="Lato"/>
                <a:cs typeface="Lato"/>
                <a:sym typeface="Lato"/>
              </a:rPr>
              <a:t> </a:t>
            </a:r>
            <a:br>
              <a:rPr lang="en" sz="2200">
                <a:solidFill>
                  <a:schemeClr val="lt1"/>
                </a:solidFill>
                <a:latin typeface="Lato"/>
                <a:ea typeface="Lato"/>
                <a:cs typeface="Lato"/>
                <a:sym typeface="Lato"/>
              </a:rPr>
            </a:br>
            <a:r>
              <a:rPr lang="en" sz="2200">
                <a:solidFill>
                  <a:schemeClr val="lt1"/>
                </a:solidFill>
                <a:latin typeface="Lato"/>
                <a:ea typeface="Lato"/>
                <a:cs typeface="Lato"/>
                <a:sym typeface="Lato"/>
              </a:rPr>
              <a:t>AN INTEGRATED SUITE OF SECURE ANALYTIC APPS</a:t>
            </a:r>
            <a:endParaRPr sz="2200">
              <a:solidFill>
                <a:schemeClr val="lt1"/>
              </a:solidFill>
              <a:latin typeface="Lato"/>
              <a:ea typeface="Lato"/>
              <a:cs typeface="Lato"/>
              <a:sym typeface="Lato"/>
            </a:endParaRPr>
          </a:p>
        </p:txBody>
      </p:sp>
      <p:sp>
        <p:nvSpPr>
          <p:cNvPr id="1265" name="Google Shape;1265;g1091bf13d0b_1_0"/>
          <p:cNvSpPr/>
          <p:nvPr/>
        </p:nvSpPr>
        <p:spPr>
          <a:xfrm>
            <a:off x="1974488" y="2673175"/>
            <a:ext cx="5171400" cy="345900"/>
          </a:xfrm>
          <a:prstGeom prst="roundRect">
            <a:avLst>
              <a:gd fmla="val 6931" name="adj"/>
            </a:avLst>
          </a:prstGeom>
          <a:no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solidFill>
                  <a:schemeClr val="accent1"/>
                </a:solidFill>
                <a:latin typeface="Roboto"/>
                <a:ea typeface="Roboto"/>
                <a:cs typeface="Roboto"/>
                <a:sym typeface="Roboto"/>
              </a:rPr>
              <a:t>Cloudera Data Platform</a:t>
            </a:r>
            <a:endParaRPr sz="1000">
              <a:solidFill>
                <a:schemeClr val="accent1"/>
              </a:solidFill>
              <a:latin typeface="Roboto"/>
              <a:ea typeface="Roboto"/>
              <a:cs typeface="Roboto"/>
              <a:sym typeface="Roboto"/>
            </a:endParaRPr>
          </a:p>
        </p:txBody>
      </p:sp>
      <p:sp>
        <p:nvSpPr>
          <p:cNvPr id="1266" name="Google Shape;1266;g1091bf13d0b_1_0"/>
          <p:cNvSpPr/>
          <p:nvPr/>
        </p:nvSpPr>
        <p:spPr>
          <a:xfrm>
            <a:off x="6564825" y="1708248"/>
            <a:ext cx="575100" cy="574200"/>
          </a:xfrm>
          <a:prstGeom prst="roundRect">
            <a:avLst>
              <a:gd fmla="val 6931" name="adj"/>
            </a:avLst>
          </a:prstGeom>
          <a:noFill/>
          <a:ln cap="flat" cmpd="sng" w="9525">
            <a:solidFill>
              <a:schemeClr val="accent1"/>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700">
                <a:solidFill>
                  <a:schemeClr val="accent1"/>
                </a:solidFill>
                <a:latin typeface="Roboto"/>
                <a:ea typeface="Roboto"/>
                <a:cs typeface="Roboto"/>
                <a:sym typeface="Roboto"/>
              </a:rPr>
              <a:t>Data Visualization</a:t>
            </a:r>
            <a:endParaRPr sz="700">
              <a:solidFill>
                <a:schemeClr val="accent1"/>
              </a:solidFill>
              <a:latin typeface="Roboto"/>
              <a:ea typeface="Roboto"/>
              <a:cs typeface="Roboto"/>
              <a:sym typeface="Roboto"/>
            </a:endParaRPr>
          </a:p>
        </p:txBody>
      </p:sp>
      <p:sp>
        <p:nvSpPr>
          <p:cNvPr id="1267" name="Google Shape;1267;g1091bf13d0b_1_0"/>
          <p:cNvSpPr/>
          <p:nvPr/>
        </p:nvSpPr>
        <p:spPr>
          <a:xfrm>
            <a:off x="5909063" y="1703504"/>
            <a:ext cx="575100" cy="574200"/>
          </a:xfrm>
          <a:prstGeom prst="roundRect">
            <a:avLst>
              <a:gd fmla="val 6931" name="adj"/>
            </a:avLst>
          </a:prstGeom>
          <a:noFill/>
          <a:ln cap="flat" cmpd="sng" w="9525">
            <a:solidFill>
              <a:schemeClr val="accent1"/>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700">
                <a:solidFill>
                  <a:schemeClr val="accent1"/>
                </a:solidFill>
                <a:latin typeface="Roboto"/>
                <a:ea typeface="Roboto"/>
                <a:cs typeface="Roboto"/>
                <a:sym typeface="Roboto"/>
              </a:rPr>
              <a:t>Machine Learning</a:t>
            </a:r>
            <a:endParaRPr sz="700">
              <a:solidFill>
                <a:schemeClr val="accent1"/>
              </a:solidFill>
              <a:latin typeface="Roboto"/>
              <a:ea typeface="Roboto"/>
              <a:cs typeface="Roboto"/>
              <a:sym typeface="Roboto"/>
            </a:endParaRPr>
          </a:p>
        </p:txBody>
      </p:sp>
      <p:sp>
        <p:nvSpPr>
          <p:cNvPr id="1268" name="Google Shape;1268;g1091bf13d0b_1_0"/>
          <p:cNvSpPr/>
          <p:nvPr/>
        </p:nvSpPr>
        <p:spPr>
          <a:xfrm>
            <a:off x="3941775" y="1703504"/>
            <a:ext cx="575100" cy="574200"/>
          </a:xfrm>
          <a:prstGeom prst="roundRect">
            <a:avLst>
              <a:gd fmla="val 6931" name="adj"/>
            </a:avLst>
          </a:prstGeom>
          <a:noFill/>
          <a:ln cap="flat" cmpd="sng" w="9525">
            <a:solidFill>
              <a:schemeClr val="accent1"/>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700">
                <a:solidFill>
                  <a:schemeClr val="accent1"/>
                </a:solidFill>
                <a:latin typeface="Roboto"/>
                <a:ea typeface="Roboto"/>
                <a:cs typeface="Roboto"/>
                <a:sym typeface="Roboto"/>
              </a:rPr>
              <a:t>Data Warehouse</a:t>
            </a:r>
            <a:endParaRPr sz="700">
              <a:solidFill>
                <a:schemeClr val="accent1"/>
              </a:solidFill>
              <a:latin typeface="Roboto"/>
              <a:ea typeface="Roboto"/>
              <a:cs typeface="Roboto"/>
              <a:sym typeface="Roboto"/>
            </a:endParaRPr>
          </a:p>
        </p:txBody>
      </p:sp>
      <p:sp>
        <p:nvSpPr>
          <p:cNvPr id="1269" name="Google Shape;1269;g1091bf13d0b_1_0"/>
          <p:cNvSpPr/>
          <p:nvPr/>
        </p:nvSpPr>
        <p:spPr>
          <a:xfrm>
            <a:off x="3286013" y="1703504"/>
            <a:ext cx="575100" cy="574200"/>
          </a:xfrm>
          <a:prstGeom prst="roundRect">
            <a:avLst>
              <a:gd fmla="val 6931" name="adj"/>
            </a:avLst>
          </a:prstGeom>
          <a:noFill/>
          <a:ln cap="flat" cmpd="sng" w="9525">
            <a:solidFill>
              <a:schemeClr val="accent1"/>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700">
                <a:solidFill>
                  <a:schemeClr val="accent1"/>
                </a:solidFill>
                <a:latin typeface="Roboto"/>
                <a:ea typeface="Roboto"/>
                <a:cs typeface="Roboto"/>
                <a:sym typeface="Roboto"/>
              </a:rPr>
              <a:t>Virtual </a:t>
            </a:r>
            <a:br>
              <a:rPr lang="en" sz="700">
                <a:solidFill>
                  <a:schemeClr val="accent1"/>
                </a:solidFill>
                <a:latin typeface="Roboto"/>
                <a:ea typeface="Roboto"/>
                <a:cs typeface="Roboto"/>
                <a:sym typeface="Roboto"/>
              </a:rPr>
            </a:br>
            <a:r>
              <a:rPr lang="en" sz="700">
                <a:solidFill>
                  <a:schemeClr val="accent1"/>
                </a:solidFill>
                <a:latin typeface="Roboto"/>
                <a:ea typeface="Roboto"/>
                <a:cs typeface="Roboto"/>
                <a:sym typeface="Roboto"/>
              </a:rPr>
              <a:t>Data Lake</a:t>
            </a:r>
            <a:endParaRPr sz="700">
              <a:solidFill>
                <a:schemeClr val="accent1"/>
              </a:solidFill>
              <a:latin typeface="Roboto"/>
              <a:ea typeface="Roboto"/>
              <a:cs typeface="Roboto"/>
              <a:sym typeface="Roboto"/>
            </a:endParaRPr>
          </a:p>
        </p:txBody>
      </p:sp>
      <p:sp>
        <p:nvSpPr>
          <p:cNvPr id="1270" name="Google Shape;1270;g1091bf13d0b_1_0"/>
          <p:cNvSpPr/>
          <p:nvPr/>
        </p:nvSpPr>
        <p:spPr>
          <a:xfrm>
            <a:off x="2630250" y="1703504"/>
            <a:ext cx="575100" cy="574200"/>
          </a:xfrm>
          <a:prstGeom prst="roundRect">
            <a:avLst>
              <a:gd fmla="val 6931" name="adj"/>
            </a:avLst>
          </a:prstGeom>
          <a:noFill/>
          <a:ln cap="flat" cmpd="sng" w="9525">
            <a:solidFill>
              <a:schemeClr val="accent1"/>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700">
                <a:solidFill>
                  <a:schemeClr val="accent1"/>
                </a:solidFill>
                <a:latin typeface="Roboto"/>
                <a:ea typeface="Roboto"/>
                <a:cs typeface="Roboto"/>
                <a:sym typeface="Roboto"/>
              </a:rPr>
              <a:t>Data </a:t>
            </a:r>
            <a:endParaRPr sz="700">
              <a:solidFill>
                <a:schemeClr val="accent1"/>
              </a:solidFill>
              <a:latin typeface="Roboto"/>
              <a:ea typeface="Roboto"/>
              <a:cs typeface="Roboto"/>
              <a:sym typeface="Roboto"/>
            </a:endParaRPr>
          </a:p>
          <a:p>
            <a:pPr indent="0" lvl="0" marL="0" rtl="0" algn="ctr">
              <a:spcBef>
                <a:spcPts val="0"/>
              </a:spcBef>
              <a:spcAft>
                <a:spcPts val="0"/>
              </a:spcAft>
              <a:buNone/>
            </a:pPr>
            <a:r>
              <a:rPr lang="en" sz="700">
                <a:solidFill>
                  <a:schemeClr val="accent1"/>
                </a:solidFill>
                <a:latin typeface="Roboto"/>
                <a:ea typeface="Roboto"/>
                <a:cs typeface="Roboto"/>
                <a:sym typeface="Roboto"/>
              </a:rPr>
              <a:t>Engineering</a:t>
            </a:r>
            <a:endParaRPr sz="700">
              <a:solidFill>
                <a:schemeClr val="accent1"/>
              </a:solidFill>
              <a:latin typeface="Roboto"/>
              <a:ea typeface="Roboto"/>
              <a:cs typeface="Roboto"/>
              <a:sym typeface="Roboto"/>
            </a:endParaRPr>
          </a:p>
        </p:txBody>
      </p:sp>
      <p:sp>
        <p:nvSpPr>
          <p:cNvPr id="1271" name="Google Shape;1271;g1091bf13d0b_1_0"/>
          <p:cNvSpPr/>
          <p:nvPr/>
        </p:nvSpPr>
        <p:spPr>
          <a:xfrm>
            <a:off x="1974488" y="1703504"/>
            <a:ext cx="575100" cy="574200"/>
          </a:xfrm>
          <a:prstGeom prst="roundRect">
            <a:avLst>
              <a:gd fmla="val 6931" name="adj"/>
            </a:avLst>
          </a:prstGeom>
          <a:noFill/>
          <a:ln cap="flat" cmpd="sng" w="9525">
            <a:solidFill>
              <a:schemeClr val="accent1"/>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700">
                <a:solidFill>
                  <a:schemeClr val="accent1"/>
                </a:solidFill>
                <a:latin typeface="Roboto"/>
                <a:ea typeface="Roboto"/>
                <a:cs typeface="Roboto"/>
                <a:sym typeface="Roboto"/>
              </a:rPr>
              <a:t>Data Collection</a:t>
            </a:r>
            <a:endParaRPr sz="700">
              <a:solidFill>
                <a:schemeClr val="accent1"/>
              </a:solidFill>
              <a:latin typeface="Roboto"/>
              <a:ea typeface="Roboto"/>
              <a:cs typeface="Roboto"/>
              <a:sym typeface="Roboto"/>
            </a:endParaRPr>
          </a:p>
        </p:txBody>
      </p:sp>
      <p:sp>
        <p:nvSpPr>
          <p:cNvPr id="1272" name="Google Shape;1272;g1091bf13d0b_1_0"/>
          <p:cNvSpPr/>
          <p:nvPr/>
        </p:nvSpPr>
        <p:spPr>
          <a:xfrm>
            <a:off x="5253300" y="1703504"/>
            <a:ext cx="575100" cy="574200"/>
          </a:xfrm>
          <a:prstGeom prst="roundRect">
            <a:avLst>
              <a:gd fmla="val 6931" name="adj"/>
            </a:avLst>
          </a:prstGeom>
          <a:noFill/>
          <a:ln cap="flat" cmpd="sng" w="9525">
            <a:solidFill>
              <a:schemeClr val="accent1"/>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700">
                <a:solidFill>
                  <a:schemeClr val="accent1"/>
                </a:solidFill>
                <a:latin typeface="Roboto"/>
                <a:ea typeface="Roboto"/>
                <a:cs typeface="Roboto"/>
                <a:sym typeface="Roboto"/>
              </a:rPr>
              <a:t>Streaming Analytics</a:t>
            </a:r>
            <a:endParaRPr sz="700">
              <a:solidFill>
                <a:schemeClr val="accent1"/>
              </a:solidFill>
              <a:latin typeface="Roboto"/>
              <a:ea typeface="Roboto"/>
              <a:cs typeface="Roboto"/>
              <a:sym typeface="Roboto"/>
            </a:endParaRPr>
          </a:p>
        </p:txBody>
      </p:sp>
      <p:pic>
        <p:nvPicPr>
          <p:cNvPr descr="A close up of a sign&#10;&#10;Description automatically generated" id="1273" name="Google Shape;1273;g1091bf13d0b_1_0"/>
          <p:cNvPicPr preferRelativeResize="0"/>
          <p:nvPr/>
        </p:nvPicPr>
        <p:blipFill rotWithShape="1">
          <a:blip r:embed="rId3">
            <a:alphaModFix/>
          </a:blip>
          <a:srcRect b="0" l="0" r="0" t="0"/>
          <a:stretch/>
        </p:blipFill>
        <p:spPr>
          <a:xfrm>
            <a:off x="2790270" y="1731013"/>
            <a:ext cx="315390" cy="309993"/>
          </a:xfrm>
          <a:prstGeom prst="rect">
            <a:avLst/>
          </a:prstGeom>
          <a:noFill/>
          <a:ln>
            <a:noFill/>
          </a:ln>
        </p:spPr>
      </p:pic>
      <p:pic>
        <p:nvPicPr>
          <p:cNvPr descr="A picture containing light&#10;&#10;Description automatically generated" id="1274" name="Google Shape;1274;g1091bf13d0b_1_0"/>
          <p:cNvPicPr preferRelativeResize="0"/>
          <p:nvPr/>
        </p:nvPicPr>
        <p:blipFill rotWithShape="1">
          <a:blip r:embed="rId4">
            <a:alphaModFix/>
          </a:blip>
          <a:srcRect b="0" l="0" r="0" t="0"/>
          <a:stretch/>
        </p:blipFill>
        <p:spPr>
          <a:xfrm>
            <a:off x="4071631" y="1731013"/>
            <a:ext cx="315390" cy="309993"/>
          </a:xfrm>
          <a:prstGeom prst="rect">
            <a:avLst/>
          </a:prstGeom>
          <a:noFill/>
          <a:ln>
            <a:noFill/>
          </a:ln>
        </p:spPr>
      </p:pic>
      <p:pic>
        <p:nvPicPr>
          <p:cNvPr descr="A close up of a sign&#10;&#10;Description automatically generated" id="1275" name="Google Shape;1275;g1091bf13d0b_1_0"/>
          <p:cNvPicPr preferRelativeResize="0"/>
          <p:nvPr/>
        </p:nvPicPr>
        <p:blipFill rotWithShape="1">
          <a:blip r:embed="rId5">
            <a:alphaModFix/>
          </a:blip>
          <a:srcRect b="0" l="0" r="0" t="0"/>
          <a:stretch/>
        </p:blipFill>
        <p:spPr>
          <a:xfrm>
            <a:off x="6038922" y="1731001"/>
            <a:ext cx="315390" cy="309993"/>
          </a:xfrm>
          <a:prstGeom prst="rect">
            <a:avLst/>
          </a:prstGeom>
          <a:noFill/>
          <a:ln>
            <a:noFill/>
          </a:ln>
        </p:spPr>
      </p:pic>
      <p:pic>
        <p:nvPicPr>
          <p:cNvPr id="1276" name="Google Shape;1276;g1091bf13d0b_1_0"/>
          <p:cNvPicPr preferRelativeResize="0"/>
          <p:nvPr/>
        </p:nvPicPr>
        <p:blipFill rotWithShape="1">
          <a:blip r:embed="rId6">
            <a:alphaModFix/>
          </a:blip>
          <a:srcRect b="0" l="0" r="0" t="0"/>
          <a:stretch/>
        </p:blipFill>
        <p:spPr>
          <a:xfrm>
            <a:off x="5383158" y="1731013"/>
            <a:ext cx="315390" cy="309993"/>
          </a:xfrm>
          <a:prstGeom prst="rect">
            <a:avLst/>
          </a:prstGeom>
          <a:noFill/>
          <a:ln>
            <a:noFill/>
          </a:ln>
        </p:spPr>
      </p:pic>
      <p:pic>
        <p:nvPicPr>
          <p:cNvPr id="1277" name="Google Shape;1277;g1091bf13d0b_1_0"/>
          <p:cNvPicPr preferRelativeResize="0"/>
          <p:nvPr/>
        </p:nvPicPr>
        <p:blipFill rotWithShape="1">
          <a:blip r:embed="rId7">
            <a:alphaModFix/>
          </a:blip>
          <a:srcRect b="0" l="0" r="0" t="0"/>
          <a:stretch/>
        </p:blipFill>
        <p:spPr>
          <a:xfrm>
            <a:off x="2104344" y="1731014"/>
            <a:ext cx="315388" cy="309992"/>
          </a:xfrm>
          <a:prstGeom prst="rect">
            <a:avLst/>
          </a:prstGeom>
          <a:noFill/>
          <a:ln>
            <a:noFill/>
          </a:ln>
        </p:spPr>
      </p:pic>
      <p:pic>
        <p:nvPicPr>
          <p:cNvPr id="1278" name="Google Shape;1278;g1091bf13d0b_1_0"/>
          <p:cNvPicPr preferRelativeResize="0"/>
          <p:nvPr/>
        </p:nvPicPr>
        <p:blipFill rotWithShape="1">
          <a:blip r:embed="rId8">
            <a:alphaModFix/>
          </a:blip>
          <a:srcRect b="357" l="0" r="0" t="367"/>
          <a:stretch/>
        </p:blipFill>
        <p:spPr>
          <a:xfrm>
            <a:off x="6694681" y="1731007"/>
            <a:ext cx="315388" cy="309992"/>
          </a:xfrm>
          <a:prstGeom prst="rect">
            <a:avLst/>
          </a:prstGeom>
          <a:noFill/>
          <a:ln>
            <a:noFill/>
          </a:ln>
        </p:spPr>
      </p:pic>
      <p:grpSp>
        <p:nvGrpSpPr>
          <p:cNvPr id="1279" name="Google Shape;1279;g1091bf13d0b_1_0"/>
          <p:cNvGrpSpPr/>
          <p:nvPr/>
        </p:nvGrpSpPr>
        <p:grpSpPr>
          <a:xfrm>
            <a:off x="1974488" y="2391813"/>
            <a:ext cx="5171250" cy="167100"/>
            <a:chOff x="3948975" y="4783625"/>
            <a:chExt cx="10342500" cy="334200"/>
          </a:xfrm>
        </p:grpSpPr>
        <p:sp>
          <p:nvSpPr>
            <p:cNvPr id="1280" name="Google Shape;1280;g1091bf13d0b_1_0"/>
            <p:cNvSpPr/>
            <p:nvPr/>
          </p:nvSpPr>
          <p:spPr>
            <a:xfrm>
              <a:off x="3948975" y="4783625"/>
              <a:ext cx="10342500" cy="334200"/>
            </a:xfrm>
            <a:prstGeom prst="roundRect">
              <a:avLst>
                <a:gd fmla="val 6931" name="adj"/>
              </a:avLst>
            </a:prstGeom>
            <a:no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1000">
                <a:solidFill>
                  <a:schemeClr val="accent1"/>
                </a:solidFill>
                <a:latin typeface="Roboto"/>
                <a:ea typeface="Roboto"/>
                <a:cs typeface="Roboto"/>
                <a:sym typeface="Roboto"/>
              </a:endParaRPr>
            </a:p>
          </p:txBody>
        </p:sp>
        <p:pic>
          <p:nvPicPr>
            <p:cNvPr descr="A close up of text on a black background&#10;&#10;Description automatically generated" id="1281" name="Google Shape;1281;g1091bf13d0b_1_0"/>
            <p:cNvPicPr preferRelativeResize="0"/>
            <p:nvPr/>
          </p:nvPicPr>
          <p:blipFill rotWithShape="1">
            <a:blip r:embed="rId9">
              <a:alphaModFix/>
            </a:blip>
            <a:srcRect b="0" l="0" r="0" t="23623"/>
            <a:stretch/>
          </p:blipFill>
          <p:spPr>
            <a:xfrm>
              <a:off x="8779187" y="4830180"/>
              <a:ext cx="607715" cy="241105"/>
            </a:xfrm>
            <a:prstGeom prst="rect">
              <a:avLst/>
            </a:prstGeom>
            <a:noFill/>
            <a:ln>
              <a:noFill/>
            </a:ln>
          </p:spPr>
        </p:pic>
      </p:grpSp>
      <p:pic>
        <p:nvPicPr>
          <p:cNvPr descr="A picture containing drawing, light&#10;&#10;Description automatically generated" id="1282" name="Google Shape;1282;g1091bf13d0b_1_0"/>
          <p:cNvPicPr preferRelativeResize="0"/>
          <p:nvPr/>
        </p:nvPicPr>
        <p:blipFill rotWithShape="1">
          <a:blip r:embed="rId10">
            <a:alphaModFix/>
          </a:blip>
          <a:srcRect b="0" l="0" r="0" t="0"/>
          <a:stretch/>
        </p:blipFill>
        <p:spPr>
          <a:xfrm>
            <a:off x="3418115" y="1730556"/>
            <a:ext cx="310896" cy="310896"/>
          </a:xfrm>
          <a:prstGeom prst="rect">
            <a:avLst/>
          </a:prstGeom>
          <a:noFill/>
          <a:ln>
            <a:noFill/>
          </a:ln>
        </p:spPr>
      </p:pic>
      <p:sp>
        <p:nvSpPr>
          <p:cNvPr id="1283" name="Google Shape;1283;g1091bf13d0b_1_0"/>
          <p:cNvSpPr/>
          <p:nvPr/>
        </p:nvSpPr>
        <p:spPr>
          <a:xfrm>
            <a:off x="6791792" y="3546016"/>
            <a:ext cx="288093" cy="288093"/>
          </a:xfrm>
          <a:custGeom>
            <a:rect b="b" l="l" r="r" t="t"/>
            <a:pathLst>
              <a:path extrusionOk="0" h="541020" w="541020">
                <a:moveTo>
                  <a:pt x="507365" y="460375"/>
                </a:moveTo>
                <a:lnTo>
                  <a:pt x="507365" y="229235"/>
                </a:lnTo>
                <a:cubicBezTo>
                  <a:pt x="526415" y="226060"/>
                  <a:pt x="541020" y="209550"/>
                  <a:pt x="541020" y="189230"/>
                </a:cubicBezTo>
                <a:cubicBezTo>
                  <a:pt x="541020" y="167005"/>
                  <a:pt x="522605" y="148590"/>
                  <a:pt x="500380" y="148590"/>
                </a:cubicBezTo>
                <a:cubicBezTo>
                  <a:pt x="491490" y="148590"/>
                  <a:pt x="483235" y="151130"/>
                  <a:pt x="476885" y="156210"/>
                </a:cubicBezTo>
                <a:lnTo>
                  <a:pt x="384810" y="64135"/>
                </a:lnTo>
                <a:cubicBezTo>
                  <a:pt x="389255" y="57785"/>
                  <a:pt x="392430" y="49530"/>
                  <a:pt x="392430" y="40640"/>
                </a:cubicBezTo>
                <a:cubicBezTo>
                  <a:pt x="392430" y="18415"/>
                  <a:pt x="374015" y="0"/>
                  <a:pt x="351790" y="0"/>
                </a:cubicBezTo>
                <a:cubicBezTo>
                  <a:pt x="331470" y="0"/>
                  <a:pt x="314960" y="14605"/>
                  <a:pt x="311785" y="33655"/>
                </a:cubicBezTo>
                <a:lnTo>
                  <a:pt x="80645" y="33655"/>
                </a:lnTo>
                <a:cubicBezTo>
                  <a:pt x="77470" y="14605"/>
                  <a:pt x="60960" y="0"/>
                  <a:pt x="40640" y="0"/>
                </a:cubicBezTo>
                <a:cubicBezTo>
                  <a:pt x="18415" y="0"/>
                  <a:pt x="0" y="18415"/>
                  <a:pt x="0" y="40640"/>
                </a:cubicBezTo>
                <a:cubicBezTo>
                  <a:pt x="0" y="60960"/>
                  <a:pt x="14605" y="77470"/>
                  <a:pt x="33655" y="80645"/>
                </a:cubicBezTo>
                <a:lnTo>
                  <a:pt x="33655" y="311785"/>
                </a:lnTo>
                <a:cubicBezTo>
                  <a:pt x="14605" y="314960"/>
                  <a:pt x="0" y="331470"/>
                  <a:pt x="0" y="351790"/>
                </a:cubicBezTo>
                <a:cubicBezTo>
                  <a:pt x="0" y="374015"/>
                  <a:pt x="18415" y="392430"/>
                  <a:pt x="40640" y="392430"/>
                </a:cubicBezTo>
                <a:cubicBezTo>
                  <a:pt x="49530" y="392430"/>
                  <a:pt x="57785" y="389890"/>
                  <a:pt x="64135" y="384810"/>
                </a:cubicBezTo>
                <a:lnTo>
                  <a:pt x="156210" y="476885"/>
                </a:lnTo>
                <a:cubicBezTo>
                  <a:pt x="151765" y="483235"/>
                  <a:pt x="148590" y="491490"/>
                  <a:pt x="148590" y="500380"/>
                </a:cubicBezTo>
                <a:cubicBezTo>
                  <a:pt x="148590" y="522605"/>
                  <a:pt x="167005" y="541020"/>
                  <a:pt x="189230" y="541020"/>
                </a:cubicBezTo>
                <a:cubicBezTo>
                  <a:pt x="209550" y="541020"/>
                  <a:pt x="226060" y="526415"/>
                  <a:pt x="229235" y="507365"/>
                </a:cubicBezTo>
                <a:lnTo>
                  <a:pt x="460375" y="507365"/>
                </a:lnTo>
                <a:cubicBezTo>
                  <a:pt x="463550" y="526415"/>
                  <a:pt x="480060" y="541020"/>
                  <a:pt x="500380" y="541020"/>
                </a:cubicBezTo>
                <a:cubicBezTo>
                  <a:pt x="522605" y="541020"/>
                  <a:pt x="541020" y="522605"/>
                  <a:pt x="541020" y="500380"/>
                </a:cubicBezTo>
                <a:cubicBezTo>
                  <a:pt x="541020" y="480695"/>
                  <a:pt x="526415" y="463550"/>
                  <a:pt x="507365" y="460375"/>
                </a:cubicBezTo>
                <a:close/>
                <a:moveTo>
                  <a:pt x="476885" y="467360"/>
                </a:moveTo>
                <a:lnTo>
                  <a:pt x="384810" y="375285"/>
                </a:lnTo>
                <a:cubicBezTo>
                  <a:pt x="389255" y="368935"/>
                  <a:pt x="392430" y="360680"/>
                  <a:pt x="392430" y="351790"/>
                </a:cubicBezTo>
                <a:cubicBezTo>
                  <a:pt x="392430" y="331470"/>
                  <a:pt x="377825" y="314960"/>
                  <a:pt x="358775" y="311785"/>
                </a:cubicBezTo>
                <a:lnTo>
                  <a:pt x="358775" y="196215"/>
                </a:lnTo>
                <a:lnTo>
                  <a:pt x="461010" y="196215"/>
                </a:lnTo>
                <a:cubicBezTo>
                  <a:pt x="463550" y="213360"/>
                  <a:pt x="477520" y="226695"/>
                  <a:pt x="494030" y="229235"/>
                </a:cubicBezTo>
                <a:lnTo>
                  <a:pt x="494030" y="460375"/>
                </a:lnTo>
                <a:cubicBezTo>
                  <a:pt x="487680" y="461645"/>
                  <a:pt x="481965" y="464185"/>
                  <a:pt x="476885" y="467360"/>
                </a:cubicBezTo>
                <a:close/>
                <a:moveTo>
                  <a:pt x="196215" y="344805"/>
                </a:moveTo>
                <a:lnTo>
                  <a:pt x="196215" y="229235"/>
                </a:lnTo>
                <a:cubicBezTo>
                  <a:pt x="213360" y="226695"/>
                  <a:pt x="226695" y="212725"/>
                  <a:pt x="229235" y="196215"/>
                </a:cubicBezTo>
                <a:lnTo>
                  <a:pt x="344805" y="196215"/>
                </a:lnTo>
                <a:lnTo>
                  <a:pt x="344805" y="311785"/>
                </a:lnTo>
                <a:cubicBezTo>
                  <a:pt x="327660" y="314325"/>
                  <a:pt x="314325" y="328295"/>
                  <a:pt x="311785" y="344805"/>
                </a:cubicBezTo>
                <a:lnTo>
                  <a:pt x="196215" y="344805"/>
                </a:lnTo>
                <a:close/>
                <a:moveTo>
                  <a:pt x="182880" y="460375"/>
                </a:moveTo>
                <a:cubicBezTo>
                  <a:pt x="176530" y="461645"/>
                  <a:pt x="170815" y="463550"/>
                  <a:pt x="166370" y="467360"/>
                </a:cubicBezTo>
                <a:lnTo>
                  <a:pt x="74295" y="375285"/>
                </a:lnTo>
                <a:cubicBezTo>
                  <a:pt x="77470" y="370205"/>
                  <a:pt x="80010" y="364490"/>
                  <a:pt x="81280" y="358775"/>
                </a:cubicBezTo>
                <a:lnTo>
                  <a:pt x="183515" y="358775"/>
                </a:lnTo>
                <a:lnTo>
                  <a:pt x="182880" y="460375"/>
                </a:lnTo>
                <a:lnTo>
                  <a:pt x="182880" y="460375"/>
                </a:lnTo>
                <a:close/>
                <a:moveTo>
                  <a:pt x="80645" y="344805"/>
                </a:moveTo>
                <a:cubicBezTo>
                  <a:pt x="78105" y="327660"/>
                  <a:pt x="64135" y="314325"/>
                  <a:pt x="47625" y="311785"/>
                </a:cubicBezTo>
                <a:lnTo>
                  <a:pt x="47625" y="80645"/>
                </a:lnTo>
                <a:cubicBezTo>
                  <a:pt x="53975" y="79375"/>
                  <a:pt x="59690" y="77470"/>
                  <a:pt x="64135" y="73660"/>
                </a:cubicBezTo>
                <a:lnTo>
                  <a:pt x="156210" y="165735"/>
                </a:lnTo>
                <a:cubicBezTo>
                  <a:pt x="151765" y="172085"/>
                  <a:pt x="148590" y="180340"/>
                  <a:pt x="148590" y="189230"/>
                </a:cubicBezTo>
                <a:cubicBezTo>
                  <a:pt x="148590" y="209550"/>
                  <a:pt x="163195" y="226060"/>
                  <a:pt x="182245" y="229235"/>
                </a:cubicBezTo>
                <a:lnTo>
                  <a:pt x="182245" y="344805"/>
                </a:lnTo>
                <a:lnTo>
                  <a:pt x="80645" y="344805"/>
                </a:lnTo>
                <a:close/>
                <a:moveTo>
                  <a:pt x="358140" y="80645"/>
                </a:moveTo>
                <a:cubicBezTo>
                  <a:pt x="364490" y="79375"/>
                  <a:pt x="370205" y="77470"/>
                  <a:pt x="374650" y="73660"/>
                </a:cubicBezTo>
                <a:lnTo>
                  <a:pt x="466725" y="165735"/>
                </a:lnTo>
                <a:cubicBezTo>
                  <a:pt x="463550" y="170815"/>
                  <a:pt x="461010" y="176530"/>
                  <a:pt x="459740" y="182245"/>
                </a:cubicBezTo>
                <a:lnTo>
                  <a:pt x="357505" y="182245"/>
                </a:lnTo>
                <a:lnTo>
                  <a:pt x="358140" y="80645"/>
                </a:lnTo>
                <a:lnTo>
                  <a:pt x="358140" y="80645"/>
                </a:lnTo>
                <a:close/>
                <a:moveTo>
                  <a:pt x="351790" y="13335"/>
                </a:moveTo>
                <a:cubicBezTo>
                  <a:pt x="366395" y="13335"/>
                  <a:pt x="379095" y="25400"/>
                  <a:pt x="379095" y="40640"/>
                </a:cubicBezTo>
                <a:cubicBezTo>
                  <a:pt x="379095" y="55245"/>
                  <a:pt x="367030" y="67945"/>
                  <a:pt x="351790" y="67945"/>
                </a:cubicBezTo>
                <a:cubicBezTo>
                  <a:pt x="336550" y="67945"/>
                  <a:pt x="324485" y="55880"/>
                  <a:pt x="324485" y="40640"/>
                </a:cubicBezTo>
                <a:cubicBezTo>
                  <a:pt x="324485" y="26035"/>
                  <a:pt x="336550" y="13335"/>
                  <a:pt x="351790" y="13335"/>
                </a:cubicBezTo>
                <a:close/>
                <a:moveTo>
                  <a:pt x="344805" y="80645"/>
                </a:moveTo>
                <a:lnTo>
                  <a:pt x="344805" y="182880"/>
                </a:lnTo>
                <a:lnTo>
                  <a:pt x="229235" y="182880"/>
                </a:lnTo>
                <a:cubicBezTo>
                  <a:pt x="226060" y="163830"/>
                  <a:pt x="209550" y="149225"/>
                  <a:pt x="189230" y="149225"/>
                </a:cubicBezTo>
                <a:cubicBezTo>
                  <a:pt x="180340" y="149225"/>
                  <a:pt x="172085" y="151765"/>
                  <a:pt x="165735" y="156845"/>
                </a:cubicBezTo>
                <a:lnTo>
                  <a:pt x="73660" y="64770"/>
                </a:lnTo>
                <a:cubicBezTo>
                  <a:pt x="76835" y="59690"/>
                  <a:pt x="79375" y="53975"/>
                  <a:pt x="80645" y="48260"/>
                </a:cubicBezTo>
                <a:lnTo>
                  <a:pt x="311785" y="48260"/>
                </a:lnTo>
                <a:cubicBezTo>
                  <a:pt x="314325" y="64135"/>
                  <a:pt x="327660" y="77470"/>
                  <a:pt x="344805" y="80645"/>
                </a:cubicBezTo>
                <a:close/>
                <a:moveTo>
                  <a:pt x="189230" y="527685"/>
                </a:moveTo>
                <a:cubicBezTo>
                  <a:pt x="174625" y="527685"/>
                  <a:pt x="161925" y="515620"/>
                  <a:pt x="161925" y="500380"/>
                </a:cubicBezTo>
                <a:cubicBezTo>
                  <a:pt x="161925" y="485140"/>
                  <a:pt x="173990" y="473075"/>
                  <a:pt x="189230" y="473075"/>
                </a:cubicBezTo>
                <a:cubicBezTo>
                  <a:pt x="203835" y="473075"/>
                  <a:pt x="216535" y="485140"/>
                  <a:pt x="216535" y="500380"/>
                </a:cubicBezTo>
                <a:cubicBezTo>
                  <a:pt x="216535" y="515620"/>
                  <a:pt x="204470" y="527685"/>
                  <a:pt x="189230" y="527685"/>
                </a:cubicBezTo>
                <a:close/>
                <a:moveTo>
                  <a:pt x="196215" y="460375"/>
                </a:moveTo>
                <a:lnTo>
                  <a:pt x="196215" y="358140"/>
                </a:lnTo>
                <a:lnTo>
                  <a:pt x="311785" y="358140"/>
                </a:lnTo>
                <a:cubicBezTo>
                  <a:pt x="314960" y="377190"/>
                  <a:pt x="331470" y="391795"/>
                  <a:pt x="351790" y="391795"/>
                </a:cubicBezTo>
                <a:cubicBezTo>
                  <a:pt x="360680" y="391795"/>
                  <a:pt x="368935" y="389255"/>
                  <a:pt x="375285" y="384175"/>
                </a:cubicBezTo>
                <a:lnTo>
                  <a:pt x="467360" y="476250"/>
                </a:lnTo>
                <a:cubicBezTo>
                  <a:pt x="464185" y="481330"/>
                  <a:pt x="461645" y="487045"/>
                  <a:pt x="460375" y="492760"/>
                </a:cubicBezTo>
                <a:lnTo>
                  <a:pt x="229235" y="492760"/>
                </a:lnTo>
                <a:cubicBezTo>
                  <a:pt x="226695" y="476885"/>
                  <a:pt x="213360" y="463550"/>
                  <a:pt x="196215" y="460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A close up of text on a black background&#10;&#10;Description automatically generated" id="1284" name="Google Shape;1284;g1091bf13d0b_1_0"/>
          <p:cNvPicPr preferRelativeResize="0"/>
          <p:nvPr/>
        </p:nvPicPr>
        <p:blipFill rotWithShape="1">
          <a:blip r:embed="rId9">
            <a:alphaModFix/>
          </a:blip>
          <a:srcRect b="0" l="0" r="0" t="0"/>
          <a:stretch/>
        </p:blipFill>
        <p:spPr>
          <a:xfrm>
            <a:off x="5121750" y="3505051"/>
            <a:ext cx="577225" cy="299313"/>
          </a:xfrm>
          <a:prstGeom prst="rect">
            <a:avLst/>
          </a:prstGeom>
          <a:noFill/>
          <a:ln>
            <a:noFill/>
          </a:ln>
        </p:spPr>
      </p:pic>
      <p:sp>
        <p:nvSpPr>
          <p:cNvPr id="1285" name="Google Shape;1285;g1091bf13d0b_1_0"/>
          <p:cNvSpPr/>
          <p:nvPr/>
        </p:nvSpPr>
        <p:spPr>
          <a:xfrm>
            <a:off x="-1152087" y="4881316"/>
            <a:ext cx="183000" cy="183000"/>
          </a:xfrm>
          <a:prstGeom prst="ellipse">
            <a:avLst/>
          </a:prstGeom>
          <a:noFill/>
          <a:ln cap="flat" cmpd="sng" w="381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6" name="Google Shape;1286;g1091bf13d0b_1_0"/>
          <p:cNvSpPr/>
          <p:nvPr/>
        </p:nvSpPr>
        <p:spPr>
          <a:xfrm>
            <a:off x="-990162" y="4881316"/>
            <a:ext cx="183000" cy="183000"/>
          </a:xfrm>
          <a:prstGeom prst="ellipse">
            <a:avLst/>
          </a:prstGeom>
          <a:noFill/>
          <a:ln cap="flat" cmpd="sng" w="38100">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7" name="Google Shape;1287;g1091bf13d0b_1_0"/>
          <p:cNvSpPr/>
          <p:nvPr/>
        </p:nvSpPr>
        <p:spPr>
          <a:xfrm>
            <a:off x="-828237" y="4881316"/>
            <a:ext cx="183000" cy="183000"/>
          </a:xfrm>
          <a:prstGeom prst="ellipse">
            <a:avLst/>
          </a:prstGeom>
          <a:noFill/>
          <a:ln cap="flat" cmpd="sng" w="38100">
            <a:solidFill>
              <a:schemeClr val="accent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8" name="Google Shape;1288;g1091bf13d0b_1_0"/>
          <p:cNvSpPr/>
          <p:nvPr/>
        </p:nvSpPr>
        <p:spPr>
          <a:xfrm>
            <a:off x="-666312" y="4881316"/>
            <a:ext cx="183000" cy="183000"/>
          </a:xfrm>
          <a:prstGeom prst="ellipse">
            <a:avLst/>
          </a:prstGeom>
          <a:noFill/>
          <a:ln cap="flat" cmpd="sng" w="38100">
            <a:solidFill>
              <a:schemeClr val="accent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9" name="Google Shape;1289;g1091bf13d0b_1_0"/>
          <p:cNvSpPr/>
          <p:nvPr/>
        </p:nvSpPr>
        <p:spPr>
          <a:xfrm>
            <a:off x="-504387" y="4881316"/>
            <a:ext cx="183000" cy="183000"/>
          </a:xfrm>
          <a:prstGeom prst="ellipse">
            <a:avLst/>
          </a:prstGeom>
          <a:noFill/>
          <a:ln cap="flat" cmpd="sng" w="38100">
            <a:solidFill>
              <a:schemeClr val="accent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290" name="Google Shape;1290;g1091bf13d0b_1_0"/>
          <p:cNvPicPr preferRelativeResize="0"/>
          <p:nvPr/>
        </p:nvPicPr>
        <p:blipFill>
          <a:blip r:embed="rId11">
            <a:alphaModFix/>
          </a:blip>
          <a:stretch>
            <a:fillRect/>
          </a:stretch>
        </p:blipFill>
        <p:spPr>
          <a:xfrm>
            <a:off x="3210569" y="5402644"/>
            <a:ext cx="298704" cy="182880"/>
          </a:xfrm>
          <a:prstGeom prst="rect">
            <a:avLst/>
          </a:prstGeom>
          <a:noFill/>
          <a:ln>
            <a:noFill/>
          </a:ln>
        </p:spPr>
      </p:pic>
      <p:pic>
        <p:nvPicPr>
          <p:cNvPr id="1291" name="Google Shape;1291;g1091bf13d0b_1_0"/>
          <p:cNvPicPr preferRelativeResize="0"/>
          <p:nvPr/>
        </p:nvPicPr>
        <p:blipFill>
          <a:blip r:embed="rId12">
            <a:alphaModFix/>
          </a:blip>
          <a:stretch>
            <a:fillRect/>
          </a:stretch>
        </p:blipFill>
        <p:spPr>
          <a:xfrm>
            <a:off x="3558013" y="5372000"/>
            <a:ext cx="711200" cy="160020"/>
          </a:xfrm>
          <a:prstGeom prst="rect">
            <a:avLst/>
          </a:prstGeom>
          <a:noFill/>
          <a:ln>
            <a:noFill/>
          </a:ln>
        </p:spPr>
      </p:pic>
      <p:pic>
        <p:nvPicPr>
          <p:cNvPr id="1292" name="Google Shape;1292;g1091bf13d0b_1_0"/>
          <p:cNvPicPr preferRelativeResize="0"/>
          <p:nvPr/>
        </p:nvPicPr>
        <p:blipFill>
          <a:blip r:embed="rId13">
            <a:alphaModFix/>
          </a:blip>
          <a:stretch>
            <a:fillRect/>
          </a:stretch>
        </p:blipFill>
        <p:spPr>
          <a:xfrm>
            <a:off x="3737188" y="5574006"/>
            <a:ext cx="476631" cy="137160"/>
          </a:xfrm>
          <a:prstGeom prst="rect">
            <a:avLst/>
          </a:prstGeom>
          <a:noFill/>
          <a:ln>
            <a:noFill/>
          </a:ln>
        </p:spPr>
      </p:pic>
      <p:pic>
        <p:nvPicPr>
          <p:cNvPr id="1293" name="Google Shape;1293;g1091bf13d0b_1_0"/>
          <p:cNvPicPr preferRelativeResize="0"/>
          <p:nvPr/>
        </p:nvPicPr>
        <p:blipFill>
          <a:blip r:embed="rId14">
            <a:alphaModFix/>
          </a:blip>
          <a:stretch>
            <a:fillRect/>
          </a:stretch>
        </p:blipFill>
        <p:spPr>
          <a:xfrm>
            <a:off x="3210569" y="5600744"/>
            <a:ext cx="480060" cy="114300"/>
          </a:xfrm>
          <a:prstGeom prst="rect">
            <a:avLst/>
          </a:prstGeom>
          <a:noFill/>
          <a:ln>
            <a:noFill/>
          </a:ln>
        </p:spPr>
      </p:pic>
      <p:pic>
        <p:nvPicPr>
          <p:cNvPr id="1294" name="Google Shape;1294;g1091bf13d0b_1_0"/>
          <p:cNvPicPr preferRelativeResize="0"/>
          <p:nvPr/>
        </p:nvPicPr>
        <p:blipFill>
          <a:blip r:embed="rId15">
            <a:alphaModFix/>
          </a:blip>
          <a:stretch>
            <a:fillRect/>
          </a:stretch>
        </p:blipFill>
        <p:spPr>
          <a:xfrm>
            <a:off x="3224444" y="3521106"/>
            <a:ext cx="265176" cy="160020"/>
          </a:xfrm>
          <a:prstGeom prst="rect">
            <a:avLst/>
          </a:prstGeom>
          <a:noFill/>
          <a:ln>
            <a:noFill/>
          </a:ln>
        </p:spPr>
      </p:pic>
      <p:pic>
        <p:nvPicPr>
          <p:cNvPr id="1295" name="Google Shape;1295;g1091bf13d0b_1_0"/>
          <p:cNvPicPr preferRelativeResize="0"/>
          <p:nvPr/>
        </p:nvPicPr>
        <p:blipFill>
          <a:blip r:embed="rId16">
            <a:alphaModFix/>
          </a:blip>
          <a:stretch>
            <a:fillRect/>
          </a:stretch>
        </p:blipFill>
        <p:spPr>
          <a:xfrm>
            <a:off x="3558013" y="3434975"/>
            <a:ext cx="920687" cy="205740"/>
          </a:xfrm>
          <a:prstGeom prst="rect">
            <a:avLst/>
          </a:prstGeom>
          <a:noFill/>
          <a:ln>
            <a:noFill/>
          </a:ln>
        </p:spPr>
      </p:pic>
      <p:pic>
        <p:nvPicPr>
          <p:cNvPr id="1296" name="Google Shape;1296;g1091bf13d0b_1_0"/>
          <p:cNvPicPr preferRelativeResize="0"/>
          <p:nvPr/>
        </p:nvPicPr>
        <p:blipFill>
          <a:blip r:embed="rId17">
            <a:alphaModFix/>
          </a:blip>
          <a:stretch>
            <a:fillRect/>
          </a:stretch>
        </p:blipFill>
        <p:spPr>
          <a:xfrm>
            <a:off x="3152750" y="3687575"/>
            <a:ext cx="630749" cy="182880"/>
          </a:xfrm>
          <a:prstGeom prst="rect">
            <a:avLst/>
          </a:prstGeom>
          <a:noFill/>
          <a:ln>
            <a:noFill/>
          </a:ln>
        </p:spPr>
      </p:pic>
      <p:pic>
        <p:nvPicPr>
          <p:cNvPr id="1297" name="Google Shape;1297;g1091bf13d0b_1_0"/>
          <p:cNvPicPr preferRelativeResize="0"/>
          <p:nvPr/>
        </p:nvPicPr>
        <p:blipFill>
          <a:blip r:embed="rId18">
            <a:alphaModFix/>
          </a:blip>
          <a:stretch>
            <a:fillRect/>
          </a:stretch>
        </p:blipFill>
        <p:spPr>
          <a:xfrm>
            <a:off x="3885213" y="3710438"/>
            <a:ext cx="576072" cy="137160"/>
          </a:xfrm>
          <a:prstGeom prst="rect">
            <a:avLst/>
          </a:prstGeom>
          <a:noFill/>
          <a:ln>
            <a:noFill/>
          </a:ln>
        </p:spPr>
      </p:pic>
      <p:sp>
        <p:nvSpPr>
          <p:cNvPr id="1298" name="Google Shape;1298;g1091bf13d0b_1_0"/>
          <p:cNvSpPr/>
          <p:nvPr/>
        </p:nvSpPr>
        <p:spPr>
          <a:xfrm>
            <a:off x="4597538" y="1703504"/>
            <a:ext cx="575100" cy="574200"/>
          </a:xfrm>
          <a:prstGeom prst="roundRect">
            <a:avLst>
              <a:gd fmla="val 6931" name="adj"/>
            </a:avLst>
          </a:prstGeom>
          <a:noFill/>
          <a:ln cap="flat" cmpd="sng" w="9525">
            <a:solidFill>
              <a:schemeClr val="accent1"/>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700">
                <a:solidFill>
                  <a:schemeClr val="accent1"/>
                </a:solidFill>
                <a:latin typeface="Roboto"/>
                <a:ea typeface="Roboto"/>
                <a:cs typeface="Roboto"/>
                <a:sym typeface="Roboto"/>
              </a:rPr>
              <a:t>Operational Database</a:t>
            </a:r>
            <a:endParaRPr sz="700">
              <a:solidFill>
                <a:schemeClr val="accent1"/>
              </a:solidFill>
              <a:latin typeface="Roboto"/>
              <a:ea typeface="Roboto"/>
              <a:cs typeface="Roboto"/>
              <a:sym typeface="Roboto"/>
            </a:endParaRPr>
          </a:p>
        </p:txBody>
      </p:sp>
      <p:pic>
        <p:nvPicPr>
          <p:cNvPr descr="A close up of a sign&#10;&#10;Description automatically generated" id="1299" name="Google Shape;1299;g1091bf13d0b_1_0"/>
          <p:cNvPicPr preferRelativeResize="0"/>
          <p:nvPr/>
        </p:nvPicPr>
        <p:blipFill rotWithShape="1">
          <a:blip r:embed="rId19">
            <a:alphaModFix/>
          </a:blip>
          <a:srcRect b="0" l="0" r="0" t="0"/>
          <a:stretch/>
        </p:blipFill>
        <p:spPr>
          <a:xfrm>
            <a:off x="4742135" y="1730551"/>
            <a:ext cx="316077" cy="310896"/>
          </a:xfrm>
          <a:prstGeom prst="rect">
            <a:avLst/>
          </a:prstGeom>
          <a:noFill/>
          <a:ln>
            <a:noFill/>
          </a:ln>
        </p:spPr>
      </p:pic>
      <p:grpSp>
        <p:nvGrpSpPr>
          <p:cNvPr id="1300" name="Google Shape;1300;g1091bf13d0b_1_0"/>
          <p:cNvGrpSpPr/>
          <p:nvPr/>
        </p:nvGrpSpPr>
        <p:grpSpPr>
          <a:xfrm>
            <a:off x="1760075" y="3565420"/>
            <a:ext cx="914556" cy="249288"/>
            <a:chOff x="-3903850" y="-2385350"/>
            <a:chExt cx="8314150" cy="2575291"/>
          </a:xfrm>
        </p:grpSpPr>
        <p:sp>
          <p:nvSpPr>
            <p:cNvPr id="1301" name="Google Shape;1301;g1091bf13d0b_1_0"/>
            <p:cNvSpPr/>
            <p:nvPr/>
          </p:nvSpPr>
          <p:spPr>
            <a:xfrm>
              <a:off x="-3227050" y="-1461175"/>
              <a:ext cx="7503544" cy="842266"/>
            </a:xfrm>
            <a:custGeom>
              <a:rect b="b" l="l" r="r" t="t"/>
              <a:pathLst>
                <a:path extrusionOk="0" h="35142" w="297023">
                  <a:moveTo>
                    <a:pt x="0" y="28619"/>
                  </a:moveTo>
                  <a:cubicBezTo>
                    <a:pt x="12042" y="23853"/>
                    <a:pt x="49337" y="-146"/>
                    <a:pt x="72249" y="21"/>
                  </a:cubicBezTo>
                  <a:cubicBezTo>
                    <a:pt x="95161" y="188"/>
                    <a:pt x="115063" y="29456"/>
                    <a:pt x="137473" y="29623"/>
                  </a:cubicBezTo>
                  <a:cubicBezTo>
                    <a:pt x="159884" y="29790"/>
                    <a:pt x="180120" y="104"/>
                    <a:pt x="206712" y="1024"/>
                  </a:cubicBezTo>
                  <a:cubicBezTo>
                    <a:pt x="233304" y="1944"/>
                    <a:pt x="281971" y="29456"/>
                    <a:pt x="297023" y="35142"/>
                  </a:cubicBezTo>
                </a:path>
              </a:pathLst>
            </a:custGeom>
            <a:noFill/>
            <a:ln cap="flat" cmpd="sng" w="19050">
              <a:solidFill>
                <a:srgbClr val="F3F3F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1091bf13d0b_1_0"/>
            <p:cNvSpPr/>
            <p:nvPr/>
          </p:nvSpPr>
          <p:spPr>
            <a:xfrm>
              <a:off x="-3903850" y="-2385337"/>
              <a:ext cx="1371600" cy="1361100"/>
            </a:xfrm>
            <a:prstGeom prst="donut">
              <a:avLst>
                <a:gd fmla="val 11297" name="adj"/>
              </a:avLst>
            </a:prstGeom>
            <a:noFill/>
            <a:ln cap="flat" cmpd="sng" w="19050">
              <a:solidFill>
                <a:srgbClr val="FF83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305868"/>
                </a:buClr>
                <a:buSzPts val="1000"/>
                <a:buFont typeface="Roboto"/>
                <a:buNone/>
              </a:pPr>
              <a:r>
                <a:t/>
              </a:r>
              <a:endParaRPr sz="1000">
                <a:solidFill>
                  <a:srgbClr val="305868"/>
                </a:solidFill>
                <a:latin typeface="Roboto"/>
                <a:ea typeface="Roboto"/>
                <a:cs typeface="Roboto"/>
                <a:sym typeface="Roboto"/>
              </a:endParaRPr>
            </a:p>
          </p:txBody>
        </p:sp>
        <p:sp>
          <p:nvSpPr>
            <p:cNvPr id="1303" name="Google Shape;1303;g1091bf13d0b_1_0"/>
            <p:cNvSpPr/>
            <p:nvPr/>
          </p:nvSpPr>
          <p:spPr>
            <a:xfrm>
              <a:off x="-457200" y="-2385350"/>
              <a:ext cx="1371600" cy="1361100"/>
            </a:xfrm>
            <a:prstGeom prst="donut">
              <a:avLst>
                <a:gd fmla="val 11297" name="adj"/>
              </a:avLst>
            </a:prstGeom>
            <a:noFill/>
            <a:ln cap="flat" cmpd="sng" w="19050">
              <a:solidFill>
                <a:srgbClr val="008C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305868"/>
                </a:buClr>
                <a:buSzPts val="1000"/>
                <a:buFont typeface="Roboto"/>
                <a:buNone/>
              </a:pPr>
              <a:r>
                <a:t/>
              </a:r>
              <a:endParaRPr sz="1000">
                <a:solidFill>
                  <a:srgbClr val="305868"/>
                </a:solidFill>
                <a:latin typeface="Roboto"/>
                <a:ea typeface="Roboto"/>
                <a:cs typeface="Roboto"/>
                <a:sym typeface="Roboto"/>
              </a:endParaRPr>
            </a:p>
          </p:txBody>
        </p:sp>
        <p:sp>
          <p:nvSpPr>
            <p:cNvPr id="1304" name="Google Shape;1304;g1091bf13d0b_1_0"/>
            <p:cNvSpPr/>
            <p:nvPr/>
          </p:nvSpPr>
          <p:spPr>
            <a:xfrm>
              <a:off x="-2135550" y="-1171159"/>
              <a:ext cx="1371600" cy="1361100"/>
            </a:xfrm>
            <a:prstGeom prst="donut">
              <a:avLst>
                <a:gd fmla="val 11297" name="adj"/>
              </a:avLst>
            </a:prstGeom>
            <a:noFill/>
            <a:ln cap="flat" cmpd="sng" w="19050">
              <a:solidFill>
                <a:srgbClr val="00A3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305868"/>
                </a:buClr>
                <a:buSzPts val="1000"/>
                <a:buFont typeface="Roboto"/>
                <a:buNone/>
              </a:pPr>
              <a:r>
                <a:t/>
              </a:r>
              <a:endParaRPr sz="1000">
                <a:solidFill>
                  <a:srgbClr val="305868"/>
                </a:solidFill>
                <a:latin typeface="Roboto"/>
                <a:ea typeface="Roboto"/>
                <a:cs typeface="Roboto"/>
                <a:sym typeface="Roboto"/>
              </a:endParaRPr>
            </a:p>
          </p:txBody>
        </p:sp>
        <p:sp>
          <p:nvSpPr>
            <p:cNvPr id="1305" name="Google Shape;1305;g1091bf13d0b_1_0"/>
            <p:cNvSpPr/>
            <p:nvPr/>
          </p:nvSpPr>
          <p:spPr>
            <a:xfrm>
              <a:off x="1281925" y="-1171159"/>
              <a:ext cx="1371600" cy="1361100"/>
            </a:xfrm>
            <a:prstGeom prst="donut">
              <a:avLst>
                <a:gd fmla="val 11297" name="adj"/>
              </a:avLst>
            </a:prstGeom>
            <a:noFill/>
            <a:ln cap="flat" cmpd="sng" w="19050">
              <a:solidFill>
                <a:srgbClr val="A4D6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305868"/>
                </a:buClr>
                <a:buSzPts val="1000"/>
                <a:buFont typeface="Roboto"/>
                <a:buNone/>
              </a:pPr>
              <a:r>
                <a:t/>
              </a:r>
              <a:endParaRPr sz="1000">
                <a:solidFill>
                  <a:srgbClr val="305868"/>
                </a:solidFill>
                <a:latin typeface="Roboto"/>
                <a:ea typeface="Roboto"/>
                <a:cs typeface="Roboto"/>
                <a:sym typeface="Roboto"/>
              </a:endParaRPr>
            </a:p>
          </p:txBody>
        </p:sp>
        <p:sp>
          <p:nvSpPr>
            <p:cNvPr id="1306" name="Google Shape;1306;g1091bf13d0b_1_0"/>
            <p:cNvSpPr/>
            <p:nvPr/>
          </p:nvSpPr>
          <p:spPr>
            <a:xfrm>
              <a:off x="3038700" y="-2385337"/>
              <a:ext cx="1371600" cy="1361100"/>
            </a:xfrm>
            <a:prstGeom prst="donut">
              <a:avLst>
                <a:gd fmla="val 11297" name="adj"/>
              </a:avLst>
            </a:prstGeom>
            <a:noFill/>
            <a:ln cap="flat" cmpd="sng" w="19050">
              <a:solidFill>
                <a:srgbClr val="FFD66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305868"/>
                </a:buClr>
                <a:buSzPts val="1000"/>
                <a:buFont typeface="Roboto"/>
                <a:buNone/>
              </a:pPr>
              <a:r>
                <a:t/>
              </a:r>
              <a:endParaRPr sz="1000">
                <a:solidFill>
                  <a:srgbClr val="305868"/>
                </a:solidFill>
                <a:latin typeface="Roboto"/>
                <a:ea typeface="Roboto"/>
                <a:cs typeface="Roboto"/>
                <a:sym typeface="Robo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10442145298_0_0"/>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WELCOME TO THE CDP TEST DRIVE WORKSHOP!</a:t>
            </a:r>
            <a:endParaRPr/>
          </a:p>
        </p:txBody>
      </p:sp>
      <p:sp>
        <p:nvSpPr>
          <p:cNvPr id="899" name="Google Shape;899;g10442145298_0_0"/>
          <p:cNvSpPr txBox="1"/>
          <p:nvPr>
            <p:ph idx="2" type="body"/>
          </p:nvPr>
        </p:nvSpPr>
        <p:spPr>
          <a:xfrm>
            <a:off x="419100" y="1033500"/>
            <a:ext cx="7869600" cy="24597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450"/>
              </a:spcBef>
              <a:spcAft>
                <a:spcPts val="0"/>
              </a:spcAft>
              <a:buSzPts val="1400"/>
              <a:buChar char="•"/>
            </a:pPr>
            <a:r>
              <a:rPr lang="en" sz="1400"/>
              <a:t>We’re glad you are joining us to get hands-on experience with CDP</a:t>
            </a:r>
            <a:endParaRPr sz="1400"/>
          </a:p>
          <a:p>
            <a:pPr indent="-317500" lvl="0" marL="457200" rtl="0" algn="l">
              <a:lnSpc>
                <a:spcPct val="115000"/>
              </a:lnSpc>
              <a:spcBef>
                <a:spcPts val="1000"/>
              </a:spcBef>
              <a:spcAft>
                <a:spcPts val="0"/>
              </a:spcAft>
              <a:buSzPts val="1400"/>
              <a:buChar char="•"/>
            </a:pPr>
            <a:r>
              <a:rPr lang="en" sz="1400"/>
              <a:t>Session will be 2 hours</a:t>
            </a:r>
            <a:endParaRPr sz="1400"/>
          </a:p>
          <a:p>
            <a:pPr indent="-317500" lvl="0" marL="457200" rtl="0" algn="l">
              <a:lnSpc>
                <a:spcPct val="115000"/>
              </a:lnSpc>
              <a:spcBef>
                <a:spcPts val="1000"/>
              </a:spcBef>
              <a:spcAft>
                <a:spcPts val="0"/>
              </a:spcAft>
              <a:buSzPts val="1400"/>
              <a:buChar char="•"/>
            </a:pPr>
            <a:r>
              <a:rPr lang="en" sz="1400"/>
              <a:t>As you wait, please confirm your access to the CDP Test Drive via the credentials that were emailed to you, and provided below:</a:t>
            </a:r>
            <a:endParaRPr sz="1400"/>
          </a:p>
          <a:p>
            <a:pPr indent="-317500" lvl="0" marL="457200" rtl="0" algn="l">
              <a:lnSpc>
                <a:spcPct val="115000"/>
              </a:lnSpc>
              <a:spcBef>
                <a:spcPts val="1000"/>
              </a:spcBef>
              <a:spcAft>
                <a:spcPts val="0"/>
              </a:spcAft>
              <a:buSzPts val="1400"/>
              <a:buChar char="•"/>
            </a:pPr>
            <a:r>
              <a:rPr i="1" lang="en" sz="1100">
                <a:solidFill>
                  <a:srgbClr val="222222"/>
                </a:solidFill>
                <a:highlight>
                  <a:srgbClr val="FFFFFF"/>
                </a:highlight>
                <a:latin typeface="Arial"/>
                <a:ea typeface="Arial"/>
                <a:cs typeface="Arial"/>
                <a:sym typeface="Arial"/>
              </a:rPr>
              <a:t>Link to Login:</a:t>
            </a:r>
            <a:r>
              <a:rPr lang="en" sz="1100">
                <a:solidFill>
                  <a:srgbClr val="222222"/>
                </a:solidFill>
                <a:highlight>
                  <a:srgbClr val="FFFFFF"/>
                </a:highlight>
                <a:latin typeface="Arial"/>
                <a:ea typeface="Arial"/>
                <a:cs typeface="Arial"/>
                <a:sym typeface="Arial"/>
              </a:rPr>
              <a:t> </a:t>
            </a:r>
            <a:r>
              <a:rPr lang="en" sz="1100" u="sng">
                <a:solidFill>
                  <a:srgbClr val="1155CC"/>
                </a:solidFill>
                <a:highlight>
                  <a:srgbClr val="FFFFFF"/>
                </a:highlight>
                <a:latin typeface="Arial"/>
                <a:ea typeface="Arial"/>
                <a:cs typeface="Arial"/>
                <a:sym typeface="Arial"/>
                <a:hlinkClick r:id="rId3">
                  <a:extLst>
                    <a:ext uri="{A12FA001-AC4F-418D-AE19-62706E023703}">
                      <ahyp:hlinkClr val="tx"/>
                    </a:ext>
                  </a:extLst>
                </a:hlinkClick>
              </a:rPr>
              <a:t>https://trycdp.com/lease/credentials/efa5235244cd9ac6e9bce8eed6a5f675524a9f2c0af6973e4b3673b8fb17c70e</a:t>
            </a:r>
            <a:endParaRPr sz="1100" u="sng">
              <a:solidFill>
                <a:srgbClr val="1155CC"/>
              </a:solidFill>
              <a:latin typeface="Arial"/>
              <a:ea typeface="Arial"/>
              <a:cs typeface="Arial"/>
              <a:sym typeface="Arial"/>
              <a:extLst>
                <a:ext uri="http://customooxmlschemas.google.com/">
                  <go:slidesCustomData xmlns:go="http://customooxmlschemas.google.com/" textRoundtripDataId="0"/>
                </a:ext>
              </a:extLst>
            </a:endParaRPr>
          </a:p>
          <a:p>
            <a:pPr indent="-317500" lvl="0" marL="457200" rtl="0" algn="l">
              <a:lnSpc>
                <a:spcPct val="115000"/>
              </a:lnSpc>
              <a:spcBef>
                <a:spcPts val="1000"/>
              </a:spcBef>
              <a:spcAft>
                <a:spcPts val="0"/>
              </a:spcAft>
              <a:buSzPts val="1400"/>
              <a:buChar char="•"/>
            </a:pPr>
            <a:r>
              <a:rPr i="1" lang="en" sz="1100">
                <a:solidFill>
                  <a:srgbClr val="222222"/>
                </a:solidFill>
                <a:highlight>
                  <a:srgbClr val="FFFFFF"/>
                </a:highlight>
                <a:latin typeface="Arial"/>
                <a:ea typeface="Arial"/>
                <a:cs typeface="Arial"/>
                <a:sym typeface="Arial"/>
              </a:rPr>
              <a:t>email: </a:t>
            </a:r>
            <a:r>
              <a:rPr lang="en" sz="1100" u="sng">
                <a:solidFill>
                  <a:srgbClr val="1155CC"/>
                </a:solidFill>
                <a:latin typeface="Arial"/>
                <a:ea typeface="Arial"/>
                <a:cs typeface="Arial"/>
                <a:sym typeface="Arial"/>
                <a:hlinkClick r:id="rId4">
                  <a:extLst>
                    <a:ext uri="{A12FA001-AC4F-418D-AE19-62706E023703}">
                      <ahyp:hlinkClr val="tx"/>
                    </a:ext>
                  </a:extLst>
                </a:hlinkClick>
                <a:extLst>
                  <a:ext uri="http://customooxmlschemas.google.com/">
                    <go:slidesCustomData xmlns:go="http://customooxmlschemas.google.com/" textRoundtripDataId="1"/>
                  </a:ext>
                </a:extLst>
              </a:rPr>
              <a:t>ajose</a:t>
            </a:r>
            <a:r>
              <a:rPr lang="en" sz="1100" u="sng">
                <a:solidFill>
                  <a:srgbClr val="1155CC"/>
                </a:solidFill>
                <a:latin typeface="Arial"/>
                <a:ea typeface="Arial"/>
                <a:cs typeface="Arial"/>
                <a:sym typeface="Arial"/>
                <a:hlinkClick r:id="rId5">
                  <a:extLst>
                    <a:ext uri="{A12FA001-AC4F-418D-AE19-62706E023703}">
                      <ahyp:hlinkClr val="tx"/>
                    </a:ext>
                  </a:extLst>
                </a:hlinkClick>
                <a:extLst>
                  <a:ext uri="http://customooxmlschemas.google.com/">
                    <go:slidesCustomData xmlns:go="http://customooxmlschemas.google.com/" textRoundtripDataId="2"/>
                  </a:ext>
                </a:extLst>
              </a:rPr>
              <a:t>@cloudera.com</a:t>
            </a:r>
            <a:endParaRPr sz="1100">
              <a:solidFill>
                <a:srgbClr val="1155CC"/>
              </a:solidFill>
              <a:latin typeface="Arial"/>
              <a:ea typeface="Arial"/>
              <a:cs typeface="Arial"/>
              <a:sym typeface="Arial"/>
              <a:extLst>
                <a:ext uri="http://customooxmlschemas.google.com/">
                  <go:slidesCustomData xmlns:go="http://customooxmlschemas.google.com/" textRoundtripDataId="3"/>
                </a:ext>
              </a:extLst>
            </a:endParaRPr>
          </a:p>
          <a:p>
            <a:pPr indent="-317500" lvl="0" marL="457200" rtl="0" algn="l">
              <a:lnSpc>
                <a:spcPct val="115000"/>
              </a:lnSpc>
              <a:spcBef>
                <a:spcPts val="1000"/>
              </a:spcBef>
              <a:spcAft>
                <a:spcPts val="0"/>
              </a:spcAft>
              <a:buSzPts val="1400"/>
              <a:buChar char="•"/>
            </a:pPr>
            <a:r>
              <a:rPr lang="en" sz="1400"/>
              <a:t>If you have any issues, please let us know via the chat</a:t>
            </a:r>
            <a:endParaRPr sz="1400"/>
          </a:p>
          <a:p>
            <a:pPr indent="-317500" lvl="0" marL="457200" rtl="0" algn="l">
              <a:lnSpc>
                <a:spcPct val="115000"/>
              </a:lnSpc>
              <a:spcBef>
                <a:spcPts val="1000"/>
              </a:spcBef>
              <a:spcAft>
                <a:spcPts val="1000"/>
              </a:spcAft>
              <a:buSzPts val="1400"/>
              <a:buChar char="•"/>
            </a:pPr>
            <a:r>
              <a:rPr lang="en" sz="1400"/>
              <a:t>We will begin the presentation at 10:05 am IST</a:t>
            </a:r>
            <a:endParaRPr sz="1400"/>
          </a:p>
        </p:txBody>
      </p:sp>
      <p:pic>
        <p:nvPicPr>
          <p:cNvPr id="900" name="Google Shape;900;g10442145298_0_0"/>
          <p:cNvPicPr preferRelativeResize="0"/>
          <p:nvPr/>
        </p:nvPicPr>
        <p:blipFill rotWithShape="1">
          <a:blip r:embed="rId6">
            <a:alphaModFix/>
          </a:blip>
          <a:srcRect b="0" l="0" r="0" t="0"/>
          <a:stretch/>
        </p:blipFill>
        <p:spPr>
          <a:xfrm>
            <a:off x="152400" y="4629150"/>
            <a:ext cx="9525" cy="9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gca16f75f38_0_415"/>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2200"/>
              <a:buFont typeface="Lato"/>
              <a:buNone/>
            </a:pPr>
            <a:r>
              <a:rPr lang="en"/>
              <a:t>CONSISTENT SECURITY AND GOVERNANCE</a:t>
            </a:r>
            <a:endParaRPr/>
          </a:p>
        </p:txBody>
      </p:sp>
      <p:sp>
        <p:nvSpPr>
          <p:cNvPr id="1313" name="Google Shape;1313;gca16f75f38_0_415"/>
          <p:cNvSpPr txBox="1"/>
          <p:nvPr>
            <p:ph idx="1" type="body"/>
          </p:nvPr>
        </p:nvSpPr>
        <p:spPr>
          <a:xfrm>
            <a:off x="419100" y="914400"/>
            <a:ext cx="8305800" cy="308100"/>
          </a:xfrm>
          <a:prstGeom prst="rect">
            <a:avLst/>
          </a:prstGeom>
          <a:noFill/>
          <a:ln>
            <a:noFill/>
          </a:ln>
        </p:spPr>
        <p:txBody>
          <a:bodyPr anchorCtr="0" anchor="t" bIns="45700" lIns="0" spcFirstLastPara="1" rIns="0" wrap="square" tIns="22850">
            <a:noAutofit/>
          </a:bodyPr>
          <a:lstStyle/>
          <a:p>
            <a:pPr indent="0" lvl="0" marL="0" rtl="0" algn="l">
              <a:lnSpc>
                <a:spcPct val="90000"/>
              </a:lnSpc>
              <a:spcBef>
                <a:spcPts val="0"/>
              </a:spcBef>
              <a:spcAft>
                <a:spcPts val="0"/>
              </a:spcAft>
              <a:buSzPts val="1280"/>
              <a:buNone/>
            </a:pPr>
            <a:r>
              <a:rPr lang="en"/>
              <a:t>Built for multi-functional analytics anywhere</a:t>
            </a:r>
            <a:endParaRPr/>
          </a:p>
        </p:txBody>
      </p:sp>
      <p:sp>
        <p:nvSpPr>
          <p:cNvPr id="1314" name="Google Shape;1314;gca16f75f38_0_415"/>
          <p:cNvSpPr txBox="1"/>
          <p:nvPr/>
        </p:nvSpPr>
        <p:spPr>
          <a:xfrm>
            <a:off x="3148781" y="1412776"/>
            <a:ext cx="5626800" cy="3365100"/>
          </a:xfrm>
          <a:prstGeom prst="rect">
            <a:avLst/>
          </a:prstGeom>
          <a:noFill/>
          <a:ln>
            <a:noFill/>
          </a:ln>
        </p:spPr>
        <p:txBody>
          <a:bodyPr anchorCtr="0" anchor="t" bIns="34275" lIns="68550" spcFirstLastPara="1" rIns="68550" wrap="square" tIns="34275">
            <a:noAutofit/>
          </a:bodyPr>
          <a:lstStyle/>
          <a:p>
            <a:pPr indent="-204786" lvl="0" marL="214311" marR="0" rtl="0" algn="l">
              <a:lnSpc>
                <a:spcPct val="100000"/>
              </a:lnSpc>
              <a:spcBef>
                <a:spcPts val="0"/>
              </a:spcBef>
              <a:spcAft>
                <a:spcPts val="0"/>
              </a:spcAft>
              <a:buClr>
                <a:srgbClr val="293C46"/>
              </a:buClr>
              <a:buSzPts val="1800"/>
              <a:buFont typeface="Roboto"/>
              <a:buChar char="•"/>
            </a:pPr>
            <a:r>
              <a:rPr b="1" i="0" lang="en" sz="1200" u="none" cap="none" strike="noStrike">
                <a:solidFill>
                  <a:schemeClr val="accent2"/>
                </a:solidFill>
                <a:latin typeface="Arial"/>
                <a:ea typeface="Arial"/>
                <a:cs typeface="Arial"/>
                <a:sym typeface="Arial"/>
              </a:rPr>
              <a:t>Data Catalog: </a:t>
            </a:r>
            <a:r>
              <a:rPr b="0" i="0" lang="en" sz="1200" u="none" cap="none" strike="noStrike">
                <a:solidFill>
                  <a:srgbClr val="D8D8D8"/>
                </a:solidFill>
                <a:latin typeface="Arial"/>
                <a:ea typeface="Arial"/>
                <a:cs typeface="Arial"/>
                <a:sym typeface="Arial"/>
              </a:rPr>
              <a:t>a comprehensive catalog of all data sets, spanning on-premises, cloud object stores, structured, unstructured, and semi-structured</a:t>
            </a:r>
            <a:endParaRPr b="0" i="0" sz="1200" u="none" cap="none" strike="noStrike">
              <a:solidFill>
                <a:srgbClr val="D8D8D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204786" lvl="0" marL="214311" marR="0" rtl="0" algn="l">
              <a:lnSpc>
                <a:spcPct val="100000"/>
              </a:lnSpc>
              <a:spcBef>
                <a:spcPts val="0"/>
              </a:spcBef>
              <a:spcAft>
                <a:spcPts val="0"/>
              </a:spcAft>
              <a:buClr>
                <a:srgbClr val="293C46"/>
              </a:buClr>
              <a:buSzPts val="1800"/>
              <a:buFont typeface="Roboto"/>
              <a:buChar char="•"/>
            </a:pPr>
            <a:r>
              <a:rPr b="1" i="0" lang="en" sz="1200" u="none" cap="none" strike="noStrike">
                <a:solidFill>
                  <a:schemeClr val="accent2"/>
                </a:solidFill>
                <a:latin typeface="Arial"/>
                <a:ea typeface="Arial"/>
                <a:cs typeface="Arial"/>
                <a:sym typeface="Arial"/>
              </a:rPr>
              <a:t>Schema</a:t>
            </a:r>
            <a:r>
              <a:rPr b="1" i="0" lang="en" sz="1200" u="none" cap="none" strike="noStrike">
                <a:solidFill>
                  <a:schemeClr val="dk1"/>
                </a:solidFill>
                <a:latin typeface="Arial"/>
                <a:ea typeface="Arial"/>
                <a:cs typeface="Arial"/>
                <a:sym typeface="Arial"/>
              </a:rPr>
              <a:t>:</a:t>
            </a:r>
            <a:r>
              <a:rPr b="0" i="0" lang="en" sz="1200" u="none" cap="none" strike="noStrike">
                <a:solidFill>
                  <a:schemeClr val="dk1"/>
                </a:solidFill>
                <a:latin typeface="Arial"/>
                <a:ea typeface="Arial"/>
                <a:cs typeface="Arial"/>
                <a:sym typeface="Arial"/>
              </a:rPr>
              <a:t> </a:t>
            </a:r>
            <a:r>
              <a:rPr b="0" i="0" lang="en" sz="1200" u="none" cap="none" strike="noStrike">
                <a:solidFill>
                  <a:srgbClr val="D8D8D8"/>
                </a:solidFill>
                <a:latin typeface="Arial"/>
                <a:ea typeface="Arial"/>
                <a:cs typeface="Arial"/>
                <a:sym typeface="Arial"/>
              </a:rPr>
              <a:t>automatic capture and storage of any and all schema and metadata definitions as they are used and created by platform workloads</a:t>
            </a:r>
            <a:endParaRPr b="0" i="0" sz="1400" u="none" cap="none" strike="noStrike">
              <a:solidFill>
                <a:srgbClr val="D8D8D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204786" lvl="0" marL="214311" marR="0" rtl="0" algn="l">
              <a:lnSpc>
                <a:spcPct val="100000"/>
              </a:lnSpc>
              <a:spcBef>
                <a:spcPts val="0"/>
              </a:spcBef>
              <a:spcAft>
                <a:spcPts val="0"/>
              </a:spcAft>
              <a:buClr>
                <a:srgbClr val="293C46"/>
              </a:buClr>
              <a:buSzPts val="1800"/>
              <a:buFont typeface="Roboto"/>
              <a:buChar char="•"/>
            </a:pPr>
            <a:r>
              <a:rPr b="1" i="0" lang="en" sz="1200" u="none" cap="none" strike="noStrike">
                <a:solidFill>
                  <a:schemeClr val="accent2"/>
                </a:solidFill>
                <a:latin typeface="Arial"/>
                <a:ea typeface="Arial"/>
                <a:cs typeface="Arial"/>
                <a:sym typeface="Arial"/>
              </a:rPr>
              <a:t>Replication</a:t>
            </a:r>
            <a:r>
              <a:rPr b="1" i="0" lang="en" sz="1200" u="none" cap="none" strike="noStrike">
                <a:solidFill>
                  <a:schemeClr val="dk1"/>
                </a:solidFill>
                <a:latin typeface="Arial"/>
                <a:ea typeface="Arial"/>
                <a:cs typeface="Arial"/>
                <a:sym typeface="Arial"/>
              </a:rPr>
              <a:t>: </a:t>
            </a:r>
            <a:r>
              <a:rPr b="0" i="0" lang="en" sz="1200" u="none" cap="none" strike="noStrike">
                <a:solidFill>
                  <a:srgbClr val="D8D8D8"/>
                </a:solidFill>
                <a:latin typeface="Arial"/>
                <a:ea typeface="Arial"/>
                <a:cs typeface="Arial"/>
                <a:sym typeface="Arial"/>
              </a:rPr>
              <a:t>deliver data as well as data policies there where the enterprise needs to work, with complete consistency and security</a:t>
            </a:r>
            <a:endParaRPr b="0" i="0" sz="1400" u="none" cap="none" strike="noStrike">
              <a:solidFill>
                <a:srgbClr val="D8D8D8"/>
              </a:solidFill>
              <a:latin typeface="Arial"/>
              <a:ea typeface="Arial"/>
              <a:cs typeface="Arial"/>
              <a:sym typeface="Arial"/>
            </a:endParaRPr>
          </a:p>
          <a:p>
            <a:pPr indent="-90486" lvl="0" marL="214311" marR="0" rtl="0" algn="l">
              <a:lnSpc>
                <a:spcPct val="100000"/>
              </a:lnSpc>
              <a:spcBef>
                <a:spcPts val="0"/>
              </a:spcBef>
              <a:spcAft>
                <a:spcPts val="0"/>
              </a:spcAft>
              <a:buClr>
                <a:srgbClr val="293C46"/>
              </a:buClr>
              <a:buSzPts val="1800"/>
              <a:buFont typeface="Roboto"/>
              <a:buNone/>
            </a:pPr>
            <a:r>
              <a:t/>
            </a:r>
            <a:endParaRPr b="1" i="0" sz="1200" u="none" cap="none" strike="noStrike">
              <a:solidFill>
                <a:schemeClr val="dk1"/>
              </a:solidFill>
              <a:latin typeface="Arial"/>
              <a:ea typeface="Arial"/>
              <a:cs typeface="Arial"/>
              <a:sym typeface="Arial"/>
            </a:endParaRPr>
          </a:p>
          <a:p>
            <a:pPr indent="-204786" lvl="0" marL="214311" marR="0" rtl="0" algn="l">
              <a:lnSpc>
                <a:spcPct val="100000"/>
              </a:lnSpc>
              <a:spcBef>
                <a:spcPts val="0"/>
              </a:spcBef>
              <a:spcAft>
                <a:spcPts val="0"/>
              </a:spcAft>
              <a:buClr>
                <a:srgbClr val="293C46"/>
              </a:buClr>
              <a:buSzPts val="1800"/>
              <a:buFont typeface="Roboto"/>
              <a:buChar char="•"/>
            </a:pPr>
            <a:r>
              <a:rPr b="1" i="0" lang="en" sz="1200" u="none" cap="none" strike="noStrike">
                <a:solidFill>
                  <a:schemeClr val="accent2"/>
                </a:solidFill>
                <a:latin typeface="Arial"/>
                <a:ea typeface="Arial"/>
                <a:cs typeface="Arial"/>
                <a:sym typeface="Arial"/>
              </a:rPr>
              <a:t>Security</a:t>
            </a:r>
            <a:r>
              <a:rPr b="1" i="0" lang="en" sz="1200" u="none" cap="none" strike="noStrike">
                <a:solidFill>
                  <a:schemeClr val="dk1"/>
                </a:solidFill>
                <a:latin typeface="Arial"/>
                <a:ea typeface="Arial"/>
                <a:cs typeface="Arial"/>
                <a:sym typeface="Arial"/>
              </a:rPr>
              <a:t>:</a:t>
            </a:r>
            <a:r>
              <a:rPr b="0" i="0" lang="en" sz="1200" u="none" cap="none" strike="noStrike">
                <a:solidFill>
                  <a:srgbClr val="D8D8D8"/>
                </a:solidFill>
                <a:latin typeface="Arial"/>
                <a:ea typeface="Arial"/>
                <a:cs typeface="Arial"/>
                <a:sym typeface="Arial"/>
              </a:rPr>
              <a:t> role-based access control applied consistently across the platform. Includes full stack encryption and key management</a:t>
            </a:r>
            <a:endParaRPr b="0" i="0" sz="1400" u="none" cap="none" strike="noStrike">
              <a:solidFill>
                <a:srgbClr val="D8D8D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204786" lvl="0" marL="214311" marR="0" rtl="0" algn="l">
              <a:lnSpc>
                <a:spcPct val="100000"/>
              </a:lnSpc>
              <a:spcBef>
                <a:spcPts val="0"/>
              </a:spcBef>
              <a:spcAft>
                <a:spcPts val="0"/>
              </a:spcAft>
              <a:buClr>
                <a:srgbClr val="293C46"/>
              </a:buClr>
              <a:buSzPts val="1800"/>
              <a:buFont typeface="Roboto"/>
              <a:buChar char="•"/>
            </a:pPr>
            <a:r>
              <a:rPr b="1" i="0" lang="en" sz="1200" u="none" cap="none" strike="noStrike">
                <a:solidFill>
                  <a:schemeClr val="accent2"/>
                </a:solidFill>
                <a:latin typeface="Arial"/>
                <a:ea typeface="Arial"/>
                <a:cs typeface="Arial"/>
                <a:sym typeface="Arial"/>
              </a:rPr>
              <a:t>Governance:</a:t>
            </a:r>
            <a:r>
              <a:rPr b="0" i="0" lang="en" sz="1200" u="none" cap="none" strike="noStrike">
                <a:solidFill>
                  <a:srgbClr val="29A7DE"/>
                </a:solidFill>
                <a:latin typeface="Arial"/>
                <a:ea typeface="Arial"/>
                <a:cs typeface="Arial"/>
                <a:sym typeface="Arial"/>
              </a:rPr>
              <a:t> </a:t>
            </a:r>
            <a:r>
              <a:rPr b="0" i="0" lang="en" sz="1200" u="none" cap="none" strike="noStrike">
                <a:solidFill>
                  <a:srgbClr val="D8D8D8"/>
                </a:solidFill>
                <a:latin typeface="Arial"/>
                <a:ea typeface="Arial"/>
                <a:cs typeface="Arial"/>
                <a:sym typeface="Arial"/>
              </a:rPr>
              <a:t>enterprise-grade auditing, lineage, and governance capabilities applied across the platform with rich extensibility for partner integrations</a:t>
            </a:r>
            <a:endParaRPr b="0" i="0" sz="1400" u="none" cap="none" strike="noStrike">
              <a:solidFill>
                <a:srgbClr val="D8D8D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28282"/>
              </a:solidFill>
              <a:latin typeface="Arial"/>
              <a:ea typeface="Arial"/>
              <a:cs typeface="Arial"/>
              <a:sym typeface="Arial"/>
            </a:endParaRPr>
          </a:p>
        </p:txBody>
      </p:sp>
      <p:cxnSp>
        <p:nvCxnSpPr>
          <p:cNvPr id="1315" name="Google Shape;1315;gca16f75f38_0_415"/>
          <p:cNvCxnSpPr/>
          <p:nvPr/>
        </p:nvCxnSpPr>
        <p:spPr>
          <a:xfrm>
            <a:off x="2636044" y="2068116"/>
            <a:ext cx="512700" cy="0"/>
          </a:xfrm>
          <a:prstGeom prst="straightConnector1">
            <a:avLst/>
          </a:prstGeom>
          <a:noFill/>
          <a:ln cap="flat" cmpd="sng" w="12700">
            <a:solidFill>
              <a:schemeClr val="accent6"/>
            </a:solidFill>
            <a:prstDash val="dot"/>
            <a:round/>
            <a:headEnd len="sm" w="sm" type="none"/>
            <a:tailEnd len="sm" w="sm" type="none"/>
          </a:ln>
          <a:effectLst>
            <a:outerShdw blurRad="40000" rotWithShape="0" dir="5400000" dist="20000">
              <a:srgbClr val="000000">
                <a:alpha val="35686"/>
              </a:srgbClr>
            </a:outerShdw>
          </a:effectLst>
        </p:spPr>
      </p:cxnSp>
      <p:pic>
        <p:nvPicPr>
          <p:cNvPr descr="https://lh5.googleusercontent.com/NZgzi3eYtYMkEKyqdOXKhswDhydqWZOgVp03qnoYbHplbeIKxQMJ41xv2Uj_g9nCIXiWz99MKn7hR98Sqcy3yt56dtaU9KMiPg2dv2dBaffiTBf-2CX1kXak-_0tuTo9sk9f6QC4zg" id="1316" name="Google Shape;1316;gca16f75f38_0_415"/>
          <p:cNvPicPr preferRelativeResize="0"/>
          <p:nvPr/>
        </p:nvPicPr>
        <p:blipFill rotWithShape="1">
          <a:blip r:embed="rId3">
            <a:alphaModFix/>
          </a:blip>
          <a:srcRect b="0" l="0" r="0" t="0"/>
          <a:stretch/>
        </p:blipFill>
        <p:spPr>
          <a:xfrm>
            <a:off x="-4307502" y="1688220"/>
            <a:ext cx="0" cy="0"/>
          </a:xfrm>
          <a:prstGeom prst="rect">
            <a:avLst/>
          </a:prstGeom>
          <a:noFill/>
          <a:ln>
            <a:noFill/>
          </a:ln>
        </p:spPr>
      </p:pic>
      <p:pic>
        <p:nvPicPr>
          <p:cNvPr descr="https://lh6.googleusercontent.com/R7K2ZUWAiLv4jxX72xn-i1-AM8yKaikLWGHIj-aEn4FHoPvIYV_EUTcujIr0vunyHHmUgzmyzbm26ynNHyamNcR7CUd24tpLEbM0eDzCsxLM6mjpz6ya8SMLbH2FTLQV2i2-ZyZ49wE" id="1317" name="Google Shape;1317;gca16f75f38_0_415"/>
          <p:cNvPicPr preferRelativeResize="0"/>
          <p:nvPr/>
        </p:nvPicPr>
        <p:blipFill rotWithShape="1">
          <a:blip r:embed="rId4">
            <a:alphaModFix/>
          </a:blip>
          <a:srcRect b="0" l="0" r="0" t="0"/>
          <a:stretch/>
        </p:blipFill>
        <p:spPr>
          <a:xfrm>
            <a:off x="477789" y="1367471"/>
            <a:ext cx="2185199" cy="1142974"/>
          </a:xfrm>
          <a:prstGeom prst="rect">
            <a:avLst/>
          </a:prstGeom>
          <a:noFill/>
          <a:ln>
            <a:noFill/>
          </a:ln>
        </p:spPr>
      </p:pic>
      <p:cxnSp>
        <p:nvCxnSpPr>
          <p:cNvPr id="1318" name="Google Shape;1318;gca16f75f38_0_415"/>
          <p:cNvCxnSpPr/>
          <p:nvPr/>
        </p:nvCxnSpPr>
        <p:spPr>
          <a:xfrm rot="10800000">
            <a:off x="696170" y="2510536"/>
            <a:ext cx="0" cy="648300"/>
          </a:xfrm>
          <a:prstGeom prst="straightConnector1">
            <a:avLst/>
          </a:prstGeom>
          <a:noFill/>
          <a:ln cap="flat" cmpd="sng" w="12700">
            <a:solidFill>
              <a:schemeClr val="accent6"/>
            </a:solidFill>
            <a:prstDash val="dot"/>
            <a:round/>
            <a:headEnd len="sm" w="sm" type="none"/>
            <a:tailEnd len="sm" w="sm" type="none"/>
          </a:ln>
          <a:effectLst>
            <a:outerShdw blurRad="40000" rotWithShape="0" dir="5400000" dist="20000">
              <a:srgbClr val="000000">
                <a:alpha val="35686"/>
              </a:srgbClr>
            </a:outerShdw>
          </a:effectLst>
        </p:spPr>
      </p:cxnSp>
      <p:pic>
        <p:nvPicPr>
          <p:cNvPr id="1319" name="Google Shape;1319;gca16f75f38_0_415"/>
          <p:cNvPicPr preferRelativeResize="0"/>
          <p:nvPr/>
        </p:nvPicPr>
        <p:blipFill rotWithShape="1">
          <a:blip r:embed="rId5">
            <a:alphaModFix/>
          </a:blip>
          <a:srcRect b="0" l="0" r="0" t="0"/>
          <a:stretch/>
        </p:blipFill>
        <p:spPr>
          <a:xfrm>
            <a:off x="316556" y="2806691"/>
            <a:ext cx="2502000" cy="16927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gca16f75f38_0_507"/>
          <p:cNvSpPr txBox="1"/>
          <p:nvPr/>
        </p:nvSpPr>
        <p:spPr>
          <a:xfrm>
            <a:off x="6256963" y="1256685"/>
            <a:ext cx="2467800" cy="3225000"/>
          </a:xfrm>
          <a:prstGeom prst="rect">
            <a:avLst/>
          </a:prstGeom>
          <a:solidFill>
            <a:srgbClr val="D9D9D9"/>
          </a:solidFill>
          <a:ln>
            <a:noFill/>
          </a:ln>
        </p:spPr>
        <p:txBody>
          <a:bodyPr anchorCtr="0" anchor="t" bIns="45700" lIns="0" spcFirstLastPara="1" rIns="91425" wrap="square" tIns="45700">
            <a:noAutofit/>
          </a:bodyPr>
          <a:lstStyle/>
          <a:p>
            <a:pPr indent="0" lvl="0" marL="889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6"/>
              </a:solidFill>
              <a:latin typeface="Roboto"/>
              <a:ea typeface="Roboto"/>
              <a:cs typeface="Roboto"/>
              <a:sym typeface="Roboto"/>
            </a:endParaRPr>
          </a:p>
        </p:txBody>
      </p:sp>
      <p:sp>
        <p:nvSpPr>
          <p:cNvPr id="1325" name="Google Shape;1325;gca16f75f38_0_507"/>
          <p:cNvSpPr txBox="1"/>
          <p:nvPr>
            <p:ph type="title"/>
          </p:nvPr>
        </p:nvSpPr>
        <p:spPr>
          <a:xfrm>
            <a:off x="419100" y="460690"/>
            <a:ext cx="8305800" cy="4194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E2E SECURITY &amp; GOVERNANCE</a:t>
            </a:r>
            <a:endParaRPr/>
          </a:p>
        </p:txBody>
      </p:sp>
      <p:grpSp>
        <p:nvGrpSpPr>
          <p:cNvPr id="1326" name="Google Shape;1326;gca16f75f38_0_507"/>
          <p:cNvGrpSpPr/>
          <p:nvPr/>
        </p:nvGrpSpPr>
        <p:grpSpPr>
          <a:xfrm>
            <a:off x="419084" y="1667958"/>
            <a:ext cx="5471890" cy="2034397"/>
            <a:chOff x="622769" y="1716419"/>
            <a:chExt cx="6498682" cy="2416148"/>
          </a:xfrm>
        </p:grpSpPr>
        <p:sp>
          <p:nvSpPr>
            <p:cNvPr id="1327" name="Google Shape;1327;gca16f75f38_0_507"/>
            <p:cNvSpPr txBox="1"/>
            <p:nvPr/>
          </p:nvSpPr>
          <p:spPr>
            <a:xfrm>
              <a:off x="622769" y="1716419"/>
              <a:ext cx="1917300" cy="44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8D8D8"/>
                  </a:solidFill>
                  <a:latin typeface="Roboto"/>
                  <a:ea typeface="Roboto"/>
                  <a:cs typeface="Roboto"/>
                  <a:sym typeface="Roboto"/>
                </a:rPr>
                <a:t>Monocluster</a:t>
              </a:r>
              <a:endParaRPr b="0" i="0" sz="1000" u="none" cap="none" strike="noStrike">
                <a:solidFill>
                  <a:srgbClr val="D8D8D8"/>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8D8D8"/>
                  </a:solidFill>
                  <a:latin typeface="Roboto"/>
                  <a:ea typeface="Roboto"/>
                  <a:cs typeface="Roboto"/>
                  <a:sym typeface="Roboto"/>
                </a:rPr>
                <a:t>Architecture</a:t>
              </a:r>
              <a:endParaRPr b="0" i="0" sz="1000" u="none" cap="none" strike="noStrike">
                <a:solidFill>
                  <a:srgbClr val="D8D8D8"/>
                </a:solidFill>
                <a:latin typeface="Roboto"/>
                <a:ea typeface="Roboto"/>
                <a:cs typeface="Roboto"/>
                <a:sym typeface="Roboto"/>
              </a:endParaRPr>
            </a:p>
          </p:txBody>
        </p:sp>
        <p:sp>
          <p:nvSpPr>
            <p:cNvPr id="1328" name="Google Shape;1328;gca16f75f38_0_507"/>
            <p:cNvSpPr txBox="1"/>
            <p:nvPr/>
          </p:nvSpPr>
          <p:spPr>
            <a:xfrm>
              <a:off x="2914884" y="1736707"/>
              <a:ext cx="1917300" cy="44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6E6E6"/>
                </a:buClr>
                <a:buSzPts val="960"/>
                <a:buFont typeface="Arial"/>
                <a:buNone/>
              </a:pPr>
              <a:r>
                <a:rPr b="0" i="0" lang="en" sz="1000" u="none" cap="none" strike="noStrike">
                  <a:solidFill>
                    <a:srgbClr val="D8D8D8"/>
                  </a:solidFill>
                  <a:latin typeface="Roboto"/>
                  <a:ea typeface="Roboto"/>
                  <a:cs typeface="Roboto"/>
                  <a:sym typeface="Roboto"/>
                </a:rPr>
                <a:t>Cloud-based Cluster </a:t>
              </a:r>
              <a:endParaRPr b="0" i="0" sz="1000" u="none" cap="none" strike="noStrike">
                <a:solidFill>
                  <a:srgbClr val="D8D8D8"/>
                </a:solidFill>
                <a:latin typeface="Roboto"/>
                <a:ea typeface="Roboto"/>
                <a:cs typeface="Roboto"/>
                <a:sym typeface="Roboto"/>
              </a:endParaRPr>
            </a:p>
            <a:p>
              <a:pPr indent="0" lvl="0" marL="0" marR="0" rtl="0" algn="l">
                <a:lnSpc>
                  <a:spcPct val="100000"/>
                </a:lnSpc>
                <a:spcBef>
                  <a:spcPts val="0"/>
                </a:spcBef>
                <a:spcAft>
                  <a:spcPts val="0"/>
                </a:spcAft>
                <a:buClr>
                  <a:srgbClr val="E6E6E6"/>
                </a:buClr>
                <a:buSzPts val="960"/>
                <a:buFont typeface="Arial"/>
                <a:buNone/>
              </a:pPr>
              <a:r>
                <a:rPr b="0" i="0" lang="en" sz="1000" u="none" cap="none" strike="noStrike">
                  <a:solidFill>
                    <a:srgbClr val="D8D8D8"/>
                  </a:solidFill>
                  <a:latin typeface="Roboto"/>
                  <a:ea typeface="Roboto"/>
                  <a:cs typeface="Roboto"/>
                  <a:sym typeface="Roboto"/>
                </a:rPr>
                <a:t>Architecture</a:t>
              </a:r>
              <a:endParaRPr b="0" i="0" sz="1000" u="none" cap="none" strike="noStrike">
                <a:solidFill>
                  <a:srgbClr val="D8D8D8"/>
                </a:solidFill>
                <a:latin typeface="Roboto"/>
                <a:ea typeface="Roboto"/>
                <a:cs typeface="Roboto"/>
                <a:sym typeface="Roboto"/>
              </a:endParaRPr>
            </a:p>
          </p:txBody>
        </p:sp>
        <p:sp>
          <p:nvSpPr>
            <p:cNvPr id="1329" name="Google Shape;1329;gca16f75f38_0_507"/>
            <p:cNvSpPr txBox="1"/>
            <p:nvPr/>
          </p:nvSpPr>
          <p:spPr>
            <a:xfrm>
              <a:off x="5202854" y="1726757"/>
              <a:ext cx="1917300" cy="44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8D8D8"/>
                  </a:solidFill>
                  <a:latin typeface="Roboto"/>
                  <a:ea typeface="Roboto"/>
                  <a:cs typeface="Roboto"/>
                  <a:sym typeface="Roboto"/>
                </a:rPr>
                <a:t>Cloud-native Hybrid Data Architecture</a:t>
              </a:r>
              <a:endParaRPr b="0" i="0" sz="1000" u="none" cap="none" strike="noStrike">
                <a:solidFill>
                  <a:srgbClr val="D8D8D8"/>
                </a:solidFill>
                <a:latin typeface="Roboto"/>
                <a:ea typeface="Roboto"/>
                <a:cs typeface="Roboto"/>
                <a:sym typeface="Roboto"/>
              </a:endParaRPr>
            </a:p>
          </p:txBody>
        </p:sp>
        <p:grpSp>
          <p:nvGrpSpPr>
            <p:cNvPr id="1330" name="Google Shape;1330;gca16f75f38_0_507"/>
            <p:cNvGrpSpPr/>
            <p:nvPr/>
          </p:nvGrpSpPr>
          <p:grpSpPr>
            <a:xfrm>
              <a:off x="622770" y="2227567"/>
              <a:ext cx="1917300" cy="1905000"/>
              <a:chOff x="-655168" y="1833562"/>
              <a:chExt cx="1917300" cy="1905000"/>
            </a:xfrm>
          </p:grpSpPr>
          <p:sp>
            <p:nvSpPr>
              <p:cNvPr id="1331" name="Google Shape;1331;gca16f75f38_0_507"/>
              <p:cNvSpPr/>
              <p:nvPr/>
            </p:nvSpPr>
            <p:spPr>
              <a:xfrm>
                <a:off x="-655168" y="1833562"/>
                <a:ext cx="1917300" cy="1905000"/>
              </a:xfrm>
              <a:prstGeom prst="rect">
                <a:avLst/>
              </a:prstGeom>
              <a:solidFill>
                <a:srgbClr val="D9D9D9"/>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Physical Servers</a:t>
                </a:r>
                <a:endParaRPr b="0" i="0" sz="1400" u="none" cap="none" strike="noStrike">
                  <a:solidFill>
                    <a:srgbClr val="000000"/>
                  </a:solidFill>
                  <a:latin typeface="Arial"/>
                  <a:ea typeface="Arial"/>
                  <a:cs typeface="Arial"/>
                  <a:sym typeface="Arial"/>
                </a:endParaRPr>
              </a:p>
            </p:txBody>
          </p:sp>
          <p:sp>
            <p:nvSpPr>
              <p:cNvPr id="1332" name="Google Shape;1332;gca16f75f38_0_507"/>
              <p:cNvSpPr/>
              <p:nvPr/>
            </p:nvSpPr>
            <p:spPr>
              <a:xfrm>
                <a:off x="-529990" y="1928812"/>
                <a:ext cx="1666800" cy="238200"/>
              </a:xfrm>
              <a:prstGeom prst="rect">
                <a:avLst/>
              </a:prstGeom>
              <a:solidFill>
                <a:srgbClr val="6161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COMPUTE</a:t>
                </a:r>
                <a:endParaRPr b="0" i="0" sz="1400" u="none" cap="none" strike="noStrike">
                  <a:solidFill>
                    <a:srgbClr val="000000"/>
                  </a:solidFill>
                  <a:latin typeface="Arial"/>
                  <a:ea typeface="Arial"/>
                  <a:cs typeface="Arial"/>
                  <a:sym typeface="Arial"/>
                </a:endParaRPr>
              </a:p>
            </p:txBody>
          </p:sp>
          <p:sp>
            <p:nvSpPr>
              <p:cNvPr id="1333" name="Google Shape;1333;gca16f75f38_0_507"/>
              <p:cNvSpPr/>
              <p:nvPr/>
            </p:nvSpPr>
            <p:spPr>
              <a:xfrm>
                <a:off x="-529990" y="2595562"/>
                <a:ext cx="1666800" cy="238200"/>
              </a:xfrm>
              <a:prstGeom prst="rect">
                <a:avLst/>
              </a:prstGeom>
              <a:solidFill>
                <a:srgbClr val="6161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CONTEXT</a:t>
                </a:r>
                <a:endParaRPr b="0" i="0" sz="1400" u="none" cap="none" strike="noStrike">
                  <a:solidFill>
                    <a:srgbClr val="000000"/>
                  </a:solidFill>
                  <a:latin typeface="Arial"/>
                  <a:ea typeface="Arial"/>
                  <a:cs typeface="Arial"/>
                  <a:sym typeface="Arial"/>
                </a:endParaRPr>
              </a:p>
            </p:txBody>
          </p:sp>
          <p:sp>
            <p:nvSpPr>
              <p:cNvPr id="1334" name="Google Shape;1334;gca16f75f38_0_507"/>
              <p:cNvSpPr/>
              <p:nvPr/>
            </p:nvSpPr>
            <p:spPr>
              <a:xfrm>
                <a:off x="-529990" y="3262311"/>
                <a:ext cx="1666800" cy="238200"/>
              </a:xfrm>
              <a:prstGeom prst="rect">
                <a:avLst/>
              </a:prstGeom>
              <a:solidFill>
                <a:srgbClr val="6161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STORAGE</a:t>
                </a:r>
                <a:endParaRPr b="0" i="0" sz="1400" u="none" cap="none" strike="noStrike">
                  <a:solidFill>
                    <a:srgbClr val="000000"/>
                  </a:solidFill>
                  <a:latin typeface="Arial"/>
                  <a:ea typeface="Arial"/>
                  <a:cs typeface="Arial"/>
                  <a:sym typeface="Arial"/>
                </a:endParaRPr>
              </a:p>
            </p:txBody>
          </p:sp>
        </p:grpSp>
        <p:grpSp>
          <p:nvGrpSpPr>
            <p:cNvPr id="1335" name="Google Shape;1335;gca16f75f38_0_507"/>
            <p:cNvGrpSpPr/>
            <p:nvPr/>
          </p:nvGrpSpPr>
          <p:grpSpPr>
            <a:xfrm>
              <a:off x="2914884" y="2227567"/>
              <a:ext cx="1917300" cy="571500"/>
              <a:chOff x="-655168" y="1833562"/>
              <a:chExt cx="1917300" cy="571500"/>
            </a:xfrm>
          </p:grpSpPr>
          <p:sp>
            <p:nvSpPr>
              <p:cNvPr id="1336" name="Google Shape;1336;gca16f75f38_0_507"/>
              <p:cNvSpPr/>
              <p:nvPr/>
            </p:nvSpPr>
            <p:spPr>
              <a:xfrm>
                <a:off x="-655168" y="1833562"/>
                <a:ext cx="1917300" cy="571500"/>
              </a:xfrm>
              <a:prstGeom prst="rect">
                <a:avLst/>
              </a:prstGeom>
              <a:solidFill>
                <a:srgbClr val="D9D9D9"/>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Virtual Machines</a:t>
                </a:r>
                <a:endParaRPr b="0" i="0" sz="1400" u="none" cap="none" strike="noStrike">
                  <a:solidFill>
                    <a:srgbClr val="000000"/>
                  </a:solidFill>
                  <a:latin typeface="Arial"/>
                  <a:ea typeface="Arial"/>
                  <a:cs typeface="Arial"/>
                  <a:sym typeface="Arial"/>
                </a:endParaRPr>
              </a:p>
            </p:txBody>
          </p:sp>
          <p:sp>
            <p:nvSpPr>
              <p:cNvPr id="1337" name="Google Shape;1337;gca16f75f38_0_507"/>
              <p:cNvSpPr/>
              <p:nvPr/>
            </p:nvSpPr>
            <p:spPr>
              <a:xfrm>
                <a:off x="-529990" y="1928812"/>
                <a:ext cx="1666800" cy="238200"/>
              </a:xfrm>
              <a:prstGeom prst="rect">
                <a:avLst/>
              </a:prstGeom>
              <a:solidFill>
                <a:srgbClr val="6161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COMPUTE</a:t>
                </a:r>
                <a:endParaRPr b="0" i="0" sz="1400" u="none" cap="none" strike="noStrike">
                  <a:solidFill>
                    <a:srgbClr val="000000"/>
                  </a:solidFill>
                  <a:latin typeface="Arial"/>
                  <a:ea typeface="Arial"/>
                  <a:cs typeface="Arial"/>
                  <a:sym typeface="Arial"/>
                </a:endParaRPr>
              </a:p>
            </p:txBody>
          </p:sp>
        </p:grpSp>
        <p:grpSp>
          <p:nvGrpSpPr>
            <p:cNvPr id="1338" name="Google Shape;1338;gca16f75f38_0_507"/>
            <p:cNvGrpSpPr/>
            <p:nvPr/>
          </p:nvGrpSpPr>
          <p:grpSpPr>
            <a:xfrm>
              <a:off x="2914884" y="3553586"/>
              <a:ext cx="1917300" cy="571500"/>
              <a:chOff x="-655168" y="1833562"/>
              <a:chExt cx="1917300" cy="571500"/>
            </a:xfrm>
          </p:grpSpPr>
          <p:sp>
            <p:nvSpPr>
              <p:cNvPr id="1339" name="Google Shape;1339;gca16f75f38_0_507"/>
              <p:cNvSpPr/>
              <p:nvPr/>
            </p:nvSpPr>
            <p:spPr>
              <a:xfrm>
                <a:off x="-655168" y="1833562"/>
                <a:ext cx="1917300" cy="571500"/>
              </a:xfrm>
              <a:prstGeom prst="rect">
                <a:avLst/>
              </a:prstGeom>
              <a:solidFill>
                <a:srgbClr val="E6E6E6"/>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Object Storage</a:t>
                </a:r>
                <a:endParaRPr b="0" i="0" sz="1400" u="none" cap="none" strike="noStrike">
                  <a:solidFill>
                    <a:srgbClr val="000000"/>
                  </a:solidFill>
                  <a:latin typeface="Arial"/>
                  <a:ea typeface="Arial"/>
                  <a:cs typeface="Arial"/>
                  <a:sym typeface="Arial"/>
                </a:endParaRPr>
              </a:p>
            </p:txBody>
          </p:sp>
          <p:sp>
            <p:nvSpPr>
              <p:cNvPr id="1340" name="Google Shape;1340;gca16f75f38_0_507"/>
              <p:cNvSpPr/>
              <p:nvPr/>
            </p:nvSpPr>
            <p:spPr>
              <a:xfrm>
                <a:off x="-529990" y="1928812"/>
                <a:ext cx="1666800" cy="238200"/>
              </a:xfrm>
              <a:prstGeom prst="rect">
                <a:avLst/>
              </a:prstGeom>
              <a:solidFill>
                <a:srgbClr val="6161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STORAGE</a:t>
                </a:r>
                <a:endParaRPr b="0" i="0" sz="1400" u="none" cap="none" strike="noStrike">
                  <a:solidFill>
                    <a:srgbClr val="000000"/>
                  </a:solidFill>
                  <a:latin typeface="Arial"/>
                  <a:ea typeface="Arial"/>
                  <a:cs typeface="Arial"/>
                  <a:sym typeface="Arial"/>
                </a:endParaRPr>
              </a:p>
            </p:txBody>
          </p:sp>
        </p:grpSp>
        <p:grpSp>
          <p:nvGrpSpPr>
            <p:cNvPr id="1341" name="Google Shape;1341;gca16f75f38_0_507"/>
            <p:cNvGrpSpPr/>
            <p:nvPr/>
          </p:nvGrpSpPr>
          <p:grpSpPr>
            <a:xfrm>
              <a:off x="5204151" y="3553586"/>
              <a:ext cx="1917300" cy="571500"/>
              <a:chOff x="-655168" y="1833562"/>
              <a:chExt cx="1917300" cy="571500"/>
            </a:xfrm>
          </p:grpSpPr>
          <p:sp>
            <p:nvSpPr>
              <p:cNvPr id="1342" name="Google Shape;1342;gca16f75f38_0_507"/>
              <p:cNvSpPr/>
              <p:nvPr/>
            </p:nvSpPr>
            <p:spPr>
              <a:xfrm>
                <a:off x="-655168" y="1833562"/>
                <a:ext cx="1917300" cy="571500"/>
              </a:xfrm>
              <a:prstGeom prst="rect">
                <a:avLst/>
              </a:prstGeom>
              <a:solidFill>
                <a:srgbClr val="E6E6E6"/>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Object Storage</a:t>
                </a:r>
                <a:endParaRPr b="0" i="0" sz="1400" u="none" cap="none" strike="noStrike">
                  <a:solidFill>
                    <a:srgbClr val="000000"/>
                  </a:solidFill>
                  <a:latin typeface="Arial"/>
                  <a:ea typeface="Arial"/>
                  <a:cs typeface="Arial"/>
                  <a:sym typeface="Arial"/>
                </a:endParaRPr>
              </a:p>
            </p:txBody>
          </p:sp>
          <p:sp>
            <p:nvSpPr>
              <p:cNvPr id="1343" name="Google Shape;1343;gca16f75f38_0_507"/>
              <p:cNvSpPr/>
              <p:nvPr/>
            </p:nvSpPr>
            <p:spPr>
              <a:xfrm>
                <a:off x="-529990" y="1928812"/>
                <a:ext cx="1666800" cy="23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STORAGE</a:t>
                </a:r>
                <a:endParaRPr b="0" i="0" sz="1400" u="none" cap="none" strike="noStrike">
                  <a:solidFill>
                    <a:srgbClr val="000000"/>
                  </a:solidFill>
                  <a:latin typeface="Arial"/>
                  <a:ea typeface="Arial"/>
                  <a:cs typeface="Arial"/>
                  <a:sym typeface="Arial"/>
                </a:endParaRPr>
              </a:p>
            </p:txBody>
          </p:sp>
        </p:grpSp>
        <p:grpSp>
          <p:nvGrpSpPr>
            <p:cNvPr id="1344" name="Google Shape;1344;gca16f75f38_0_507"/>
            <p:cNvGrpSpPr/>
            <p:nvPr/>
          </p:nvGrpSpPr>
          <p:grpSpPr>
            <a:xfrm>
              <a:off x="5202854" y="2227567"/>
              <a:ext cx="1917300" cy="571500"/>
              <a:chOff x="-655168" y="1833562"/>
              <a:chExt cx="1917300" cy="571500"/>
            </a:xfrm>
          </p:grpSpPr>
          <p:sp>
            <p:nvSpPr>
              <p:cNvPr id="1345" name="Google Shape;1345;gca16f75f38_0_507"/>
              <p:cNvSpPr/>
              <p:nvPr/>
            </p:nvSpPr>
            <p:spPr>
              <a:xfrm>
                <a:off x="-655168" y="1833562"/>
                <a:ext cx="1917300" cy="571500"/>
              </a:xfrm>
              <a:prstGeom prst="rect">
                <a:avLst/>
              </a:prstGeom>
              <a:solidFill>
                <a:srgbClr val="D9D9D9"/>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Virtual Machines</a:t>
                </a:r>
                <a:endParaRPr b="0" i="0" sz="1400" u="none" cap="none" strike="noStrike">
                  <a:solidFill>
                    <a:srgbClr val="000000"/>
                  </a:solidFill>
                  <a:latin typeface="Arial"/>
                  <a:ea typeface="Arial"/>
                  <a:cs typeface="Arial"/>
                  <a:sym typeface="Arial"/>
                </a:endParaRPr>
              </a:p>
            </p:txBody>
          </p:sp>
          <p:sp>
            <p:nvSpPr>
              <p:cNvPr id="1346" name="Google Shape;1346;gca16f75f38_0_507"/>
              <p:cNvSpPr/>
              <p:nvPr/>
            </p:nvSpPr>
            <p:spPr>
              <a:xfrm>
                <a:off x="-529990" y="1928812"/>
                <a:ext cx="1666800" cy="23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COMPUTE</a:t>
                </a:r>
                <a:endParaRPr b="0" i="0" sz="1400" u="none" cap="none" strike="noStrike">
                  <a:solidFill>
                    <a:srgbClr val="000000"/>
                  </a:solidFill>
                  <a:latin typeface="Arial"/>
                  <a:ea typeface="Arial"/>
                  <a:cs typeface="Arial"/>
                  <a:sym typeface="Arial"/>
                </a:endParaRPr>
              </a:p>
            </p:txBody>
          </p:sp>
        </p:grpSp>
        <p:grpSp>
          <p:nvGrpSpPr>
            <p:cNvPr id="1347" name="Google Shape;1347;gca16f75f38_0_507"/>
            <p:cNvGrpSpPr/>
            <p:nvPr/>
          </p:nvGrpSpPr>
          <p:grpSpPr>
            <a:xfrm>
              <a:off x="5204151" y="2894318"/>
              <a:ext cx="1917300" cy="571500"/>
              <a:chOff x="-655168" y="1833562"/>
              <a:chExt cx="1917300" cy="571500"/>
            </a:xfrm>
          </p:grpSpPr>
          <p:sp>
            <p:nvSpPr>
              <p:cNvPr id="1348" name="Google Shape;1348;gca16f75f38_0_507"/>
              <p:cNvSpPr/>
              <p:nvPr/>
            </p:nvSpPr>
            <p:spPr>
              <a:xfrm>
                <a:off x="-655168" y="1833562"/>
                <a:ext cx="1917300" cy="571500"/>
              </a:xfrm>
              <a:prstGeom prst="rect">
                <a:avLst/>
              </a:prstGeom>
              <a:solidFill>
                <a:srgbClr val="E6E6E6"/>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Always-on-Service</a:t>
                </a:r>
                <a:endParaRPr b="0" i="0" sz="1400" u="none" cap="none" strike="noStrike">
                  <a:solidFill>
                    <a:srgbClr val="000000"/>
                  </a:solidFill>
                  <a:latin typeface="Arial"/>
                  <a:ea typeface="Arial"/>
                  <a:cs typeface="Arial"/>
                  <a:sym typeface="Arial"/>
                </a:endParaRPr>
              </a:p>
            </p:txBody>
          </p:sp>
          <p:sp>
            <p:nvSpPr>
              <p:cNvPr id="1349" name="Google Shape;1349;gca16f75f38_0_507"/>
              <p:cNvSpPr/>
              <p:nvPr/>
            </p:nvSpPr>
            <p:spPr>
              <a:xfrm>
                <a:off x="-529990" y="1928812"/>
                <a:ext cx="1666800" cy="238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CONTEXT</a:t>
                </a:r>
                <a:endParaRPr b="0" i="0" sz="1400" u="none" cap="none" strike="noStrike">
                  <a:solidFill>
                    <a:srgbClr val="000000"/>
                  </a:solidFill>
                  <a:latin typeface="Arial"/>
                  <a:ea typeface="Arial"/>
                  <a:cs typeface="Arial"/>
                  <a:sym typeface="Arial"/>
                </a:endParaRPr>
              </a:p>
            </p:txBody>
          </p:sp>
        </p:grpSp>
        <p:cxnSp>
          <p:nvCxnSpPr>
            <p:cNvPr id="1350" name="Google Shape;1350;gca16f75f38_0_507"/>
            <p:cNvCxnSpPr/>
            <p:nvPr/>
          </p:nvCxnSpPr>
          <p:spPr>
            <a:xfrm>
              <a:off x="2587625" y="3111434"/>
              <a:ext cx="2578500" cy="0"/>
            </a:xfrm>
            <a:prstGeom prst="straightConnector1">
              <a:avLst/>
            </a:prstGeom>
            <a:noFill/>
            <a:ln cap="flat" cmpd="sng" w="12700">
              <a:solidFill>
                <a:schemeClr val="accent3"/>
              </a:solidFill>
              <a:prstDash val="solid"/>
              <a:round/>
              <a:headEnd len="sm" w="sm" type="none"/>
              <a:tailEnd len="med" w="med" type="triangle"/>
            </a:ln>
          </p:spPr>
        </p:cxnSp>
        <p:cxnSp>
          <p:nvCxnSpPr>
            <p:cNvPr id="1351" name="Google Shape;1351;gca16f75f38_0_507"/>
            <p:cNvCxnSpPr/>
            <p:nvPr/>
          </p:nvCxnSpPr>
          <p:spPr>
            <a:xfrm>
              <a:off x="2584266" y="2441879"/>
              <a:ext cx="295800" cy="0"/>
            </a:xfrm>
            <a:prstGeom prst="straightConnector1">
              <a:avLst/>
            </a:prstGeom>
            <a:noFill/>
            <a:ln cap="flat" cmpd="sng" w="12700">
              <a:solidFill>
                <a:schemeClr val="accent3"/>
              </a:solidFill>
              <a:prstDash val="solid"/>
              <a:round/>
              <a:headEnd len="sm" w="sm" type="none"/>
              <a:tailEnd len="med" w="med" type="triangle"/>
            </a:ln>
          </p:spPr>
        </p:cxnSp>
        <p:cxnSp>
          <p:nvCxnSpPr>
            <p:cNvPr id="1352" name="Google Shape;1352;gca16f75f38_0_507"/>
            <p:cNvCxnSpPr/>
            <p:nvPr/>
          </p:nvCxnSpPr>
          <p:spPr>
            <a:xfrm>
              <a:off x="2584266" y="3775378"/>
              <a:ext cx="295800" cy="0"/>
            </a:xfrm>
            <a:prstGeom prst="straightConnector1">
              <a:avLst/>
            </a:prstGeom>
            <a:noFill/>
            <a:ln cap="flat" cmpd="sng" w="12700">
              <a:solidFill>
                <a:schemeClr val="accent3"/>
              </a:solidFill>
              <a:prstDash val="solid"/>
              <a:round/>
              <a:headEnd len="sm" w="sm" type="none"/>
              <a:tailEnd len="med" w="med" type="triangle"/>
            </a:ln>
          </p:spPr>
        </p:cxnSp>
        <p:cxnSp>
          <p:nvCxnSpPr>
            <p:cNvPr id="1353" name="Google Shape;1353;gca16f75f38_0_507"/>
            <p:cNvCxnSpPr/>
            <p:nvPr/>
          </p:nvCxnSpPr>
          <p:spPr>
            <a:xfrm>
              <a:off x="4870267" y="2441879"/>
              <a:ext cx="295800" cy="0"/>
            </a:xfrm>
            <a:prstGeom prst="straightConnector1">
              <a:avLst/>
            </a:prstGeom>
            <a:noFill/>
            <a:ln cap="flat" cmpd="sng" w="12700">
              <a:solidFill>
                <a:schemeClr val="accent3"/>
              </a:solidFill>
              <a:prstDash val="solid"/>
              <a:round/>
              <a:headEnd len="sm" w="sm" type="none"/>
              <a:tailEnd len="med" w="med" type="triangle"/>
            </a:ln>
          </p:spPr>
        </p:cxnSp>
        <p:cxnSp>
          <p:nvCxnSpPr>
            <p:cNvPr id="1354" name="Google Shape;1354;gca16f75f38_0_507"/>
            <p:cNvCxnSpPr/>
            <p:nvPr/>
          </p:nvCxnSpPr>
          <p:spPr>
            <a:xfrm>
              <a:off x="4870267" y="3775378"/>
              <a:ext cx="295800" cy="0"/>
            </a:xfrm>
            <a:prstGeom prst="straightConnector1">
              <a:avLst/>
            </a:prstGeom>
            <a:noFill/>
            <a:ln cap="flat" cmpd="sng" w="12700">
              <a:solidFill>
                <a:schemeClr val="accent3"/>
              </a:solidFill>
              <a:prstDash val="solid"/>
              <a:round/>
              <a:headEnd len="sm" w="sm" type="none"/>
              <a:tailEnd len="med" w="med" type="triangle"/>
            </a:ln>
          </p:spPr>
        </p:cxnSp>
        <p:cxnSp>
          <p:nvCxnSpPr>
            <p:cNvPr id="1355" name="Google Shape;1355;gca16f75f38_0_507"/>
            <p:cNvCxnSpPr/>
            <p:nvPr/>
          </p:nvCxnSpPr>
          <p:spPr>
            <a:xfrm rot="5400000">
              <a:off x="5245191" y="2789529"/>
              <a:ext cx="295800" cy="0"/>
            </a:xfrm>
            <a:prstGeom prst="straightConnector1">
              <a:avLst/>
            </a:prstGeom>
            <a:noFill/>
            <a:ln cap="flat" cmpd="sng" w="12700">
              <a:solidFill>
                <a:schemeClr val="accent3"/>
              </a:solidFill>
              <a:prstDash val="solid"/>
              <a:round/>
              <a:headEnd len="sm" w="sm" type="none"/>
              <a:tailEnd len="med" w="med" type="triangle"/>
            </a:ln>
          </p:spPr>
        </p:cxnSp>
        <p:cxnSp>
          <p:nvCxnSpPr>
            <p:cNvPr id="1356" name="Google Shape;1356;gca16f75f38_0_507"/>
            <p:cNvCxnSpPr/>
            <p:nvPr/>
          </p:nvCxnSpPr>
          <p:spPr>
            <a:xfrm rot="-5400000">
              <a:off x="5384891" y="2789552"/>
              <a:ext cx="295800" cy="0"/>
            </a:xfrm>
            <a:prstGeom prst="straightConnector1">
              <a:avLst/>
            </a:prstGeom>
            <a:noFill/>
            <a:ln cap="flat" cmpd="sng" w="12700">
              <a:solidFill>
                <a:schemeClr val="accent3"/>
              </a:solidFill>
              <a:prstDash val="solid"/>
              <a:round/>
              <a:headEnd len="sm" w="sm" type="none"/>
              <a:tailEnd len="med" w="med" type="triangle"/>
            </a:ln>
          </p:spPr>
        </p:cxnSp>
        <p:cxnSp>
          <p:nvCxnSpPr>
            <p:cNvPr id="1357" name="Google Shape;1357;gca16f75f38_0_507"/>
            <p:cNvCxnSpPr/>
            <p:nvPr/>
          </p:nvCxnSpPr>
          <p:spPr>
            <a:xfrm rot="5400000">
              <a:off x="5245191" y="3454691"/>
              <a:ext cx="295800" cy="0"/>
            </a:xfrm>
            <a:prstGeom prst="straightConnector1">
              <a:avLst/>
            </a:prstGeom>
            <a:noFill/>
            <a:ln cap="flat" cmpd="sng" w="12700">
              <a:solidFill>
                <a:schemeClr val="accent3"/>
              </a:solidFill>
              <a:prstDash val="solid"/>
              <a:round/>
              <a:headEnd len="sm" w="sm" type="none"/>
              <a:tailEnd len="med" w="med" type="triangle"/>
            </a:ln>
          </p:spPr>
        </p:cxnSp>
        <p:cxnSp>
          <p:nvCxnSpPr>
            <p:cNvPr id="1358" name="Google Shape;1358;gca16f75f38_0_507"/>
            <p:cNvCxnSpPr/>
            <p:nvPr/>
          </p:nvCxnSpPr>
          <p:spPr>
            <a:xfrm rot="-5400000">
              <a:off x="5384891" y="3454714"/>
              <a:ext cx="295800" cy="0"/>
            </a:xfrm>
            <a:prstGeom prst="straightConnector1">
              <a:avLst/>
            </a:prstGeom>
            <a:noFill/>
            <a:ln cap="flat" cmpd="sng" w="12700">
              <a:solidFill>
                <a:schemeClr val="accent3"/>
              </a:solidFill>
              <a:prstDash val="solid"/>
              <a:round/>
              <a:headEnd len="sm" w="sm" type="none"/>
              <a:tailEnd len="med" w="med" type="triangle"/>
            </a:ln>
          </p:spPr>
        </p:cxnSp>
      </p:grpSp>
      <p:sp>
        <p:nvSpPr>
          <p:cNvPr id="1359" name="Google Shape;1359;gca16f75f38_0_507"/>
          <p:cNvSpPr txBox="1"/>
          <p:nvPr/>
        </p:nvSpPr>
        <p:spPr>
          <a:xfrm>
            <a:off x="419099" y="3873514"/>
            <a:ext cx="5470800" cy="456900"/>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chemeClr val="lt1"/>
                </a:solidFill>
                <a:latin typeface="Roboto Medium"/>
                <a:ea typeface="Roboto Medium"/>
                <a:cs typeface="Roboto Medium"/>
                <a:sym typeface="Roboto Medium"/>
              </a:rPr>
              <a:t>Always-on Context – Metadata, metrics, audit, lineage, permissions, filters, attributes – promotes discoverability, trust, compliance, reusability, and security </a:t>
            </a:r>
            <a:endParaRPr b="0" i="0" sz="1100" u="none" cap="none" strike="noStrike">
              <a:solidFill>
                <a:schemeClr val="lt1"/>
              </a:solidFill>
              <a:latin typeface="Roboto Medium"/>
              <a:ea typeface="Roboto Medium"/>
              <a:cs typeface="Roboto Medium"/>
              <a:sym typeface="Roboto Medium"/>
            </a:endParaRPr>
          </a:p>
        </p:txBody>
      </p:sp>
      <p:sp>
        <p:nvSpPr>
          <p:cNvPr id="1360" name="Google Shape;1360;gca16f75f38_0_507"/>
          <p:cNvSpPr txBox="1"/>
          <p:nvPr/>
        </p:nvSpPr>
        <p:spPr>
          <a:xfrm>
            <a:off x="419100" y="1386398"/>
            <a:ext cx="5472000" cy="236700"/>
          </a:xfrm>
          <a:prstGeom prst="rect">
            <a:avLst/>
          </a:prstGeom>
          <a:noFill/>
          <a:ln>
            <a:noFill/>
          </a:ln>
        </p:spPr>
        <p:txBody>
          <a:bodyPr anchorCtr="0" anchor="b" bIns="45700" lIns="0" spcFirstLastPara="1" rIns="91425" wrap="square" tIns="45700">
            <a:noAutofit/>
          </a:bodyPr>
          <a:lstStyle/>
          <a:p>
            <a:pPr indent="0" lvl="0" marL="0" marR="0" rtl="0" algn="l">
              <a:lnSpc>
                <a:spcPct val="100000"/>
              </a:lnSpc>
              <a:spcBef>
                <a:spcPts val="0"/>
              </a:spcBef>
              <a:spcAft>
                <a:spcPts val="0"/>
              </a:spcAft>
              <a:buClr>
                <a:srgbClr val="E6E6E6"/>
              </a:buClr>
              <a:buSzPts val="960"/>
              <a:buFont typeface="Arial"/>
              <a:buNone/>
            </a:pPr>
            <a:r>
              <a:rPr b="0" i="0" lang="en" sz="1100" u="none" cap="none" strike="noStrike">
                <a:solidFill>
                  <a:srgbClr val="D8D8D8"/>
                </a:solidFill>
                <a:latin typeface="Roboto"/>
                <a:ea typeface="Roboto"/>
                <a:cs typeface="Roboto"/>
                <a:sym typeface="Roboto"/>
              </a:rPr>
              <a:t>CLOUDERA: </a:t>
            </a:r>
            <a:r>
              <a:rPr b="0" i="0" lang="en" sz="1100" u="none" cap="none" strike="noStrike">
                <a:solidFill>
                  <a:schemeClr val="accent1"/>
                </a:solidFill>
                <a:latin typeface="Roboto"/>
                <a:ea typeface="Roboto"/>
                <a:cs typeface="Roboto"/>
                <a:sym typeface="Roboto"/>
              </a:rPr>
              <a:t>SDX</a:t>
            </a:r>
            <a:r>
              <a:rPr b="0" i="0" lang="en" sz="1100" u="none" cap="none" strike="noStrike">
                <a:solidFill>
                  <a:srgbClr val="D8D8D8"/>
                </a:solidFill>
                <a:latin typeface="Roboto"/>
                <a:ea typeface="Roboto"/>
                <a:cs typeface="Roboto"/>
                <a:sym typeface="Roboto"/>
              </a:rPr>
              <a:t> ENBALES SEPARATION OF</a:t>
            </a:r>
            <a:r>
              <a:rPr b="0" i="0" lang="en" sz="1100" u="none" cap="none" strike="noStrike">
                <a:solidFill>
                  <a:schemeClr val="dk1"/>
                </a:solidFill>
                <a:latin typeface="Roboto"/>
                <a:ea typeface="Roboto"/>
                <a:cs typeface="Roboto"/>
                <a:sym typeface="Roboto"/>
              </a:rPr>
              <a:t> </a:t>
            </a:r>
            <a:r>
              <a:rPr b="0" i="0" lang="en" sz="1100" u="none" cap="none" strike="noStrike">
                <a:solidFill>
                  <a:schemeClr val="accent1"/>
                </a:solidFill>
                <a:latin typeface="Roboto"/>
                <a:ea typeface="Roboto"/>
                <a:cs typeface="Roboto"/>
                <a:sym typeface="Roboto"/>
              </a:rPr>
              <a:t>CONTEXT</a:t>
            </a:r>
            <a:endParaRPr b="0" i="0" sz="1100" u="none" cap="none" strike="noStrike">
              <a:solidFill>
                <a:schemeClr val="accent1"/>
              </a:solidFill>
              <a:latin typeface="Arial"/>
              <a:ea typeface="Arial"/>
              <a:cs typeface="Arial"/>
              <a:sym typeface="Arial"/>
            </a:endParaRPr>
          </a:p>
        </p:txBody>
      </p:sp>
      <p:cxnSp>
        <p:nvCxnSpPr>
          <p:cNvPr id="1361" name="Google Shape;1361;gca16f75f38_0_507"/>
          <p:cNvCxnSpPr/>
          <p:nvPr/>
        </p:nvCxnSpPr>
        <p:spPr>
          <a:xfrm>
            <a:off x="419100" y="1623222"/>
            <a:ext cx="5472000" cy="0"/>
          </a:xfrm>
          <a:prstGeom prst="straightConnector1">
            <a:avLst/>
          </a:prstGeom>
          <a:noFill/>
          <a:ln cap="flat" cmpd="sng" w="9525">
            <a:solidFill>
              <a:schemeClr val="accent2"/>
            </a:solidFill>
            <a:prstDash val="solid"/>
            <a:round/>
            <a:headEnd len="sm" w="sm" type="none"/>
            <a:tailEnd len="sm" w="sm" type="none"/>
          </a:ln>
        </p:spPr>
      </p:cxnSp>
      <p:sp>
        <p:nvSpPr>
          <p:cNvPr id="1362" name="Google Shape;1362;gca16f75f38_0_507"/>
          <p:cNvSpPr txBox="1"/>
          <p:nvPr/>
        </p:nvSpPr>
        <p:spPr>
          <a:xfrm>
            <a:off x="6302931" y="1386398"/>
            <a:ext cx="2376000" cy="236700"/>
          </a:xfrm>
          <a:prstGeom prst="rect">
            <a:avLst/>
          </a:prstGeom>
          <a:noFill/>
          <a:ln>
            <a:noFill/>
          </a:ln>
        </p:spPr>
        <p:txBody>
          <a:bodyPr anchorCtr="0" anchor="b" bIns="45700" lIns="0" spcFirstLastPara="1" rIns="91425" wrap="square" tIns="45700">
            <a:noAutofit/>
          </a:bodyPr>
          <a:lstStyle/>
          <a:p>
            <a:pPr indent="0" lvl="0" marL="0" marR="0" rtl="0" algn="l">
              <a:lnSpc>
                <a:spcPct val="100000"/>
              </a:lnSpc>
              <a:spcBef>
                <a:spcPts val="0"/>
              </a:spcBef>
              <a:spcAft>
                <a:spcPts val="0"/>
              </a:spcAft>
              <a:buClr>
                <a:srgbClr val="E6E6E6"/>
              </a:buClr>
              <a:buSzPts val="960"/>
              <a:buFont typeface="Arial"/>
              <a:buNone/>
            </a:pPr>
            <a:r>
              <a:rPr b="0" i="0" lang="en" sz="1100" u="none" cap="none" strike="noStrike">
                <a:solidFill>
                  <a:schemeClr val="dk1"/>
                </a:solidFill>
                <a:latin typeface="Roboto"/>
                <a:ea typeface="Roboto"/>
                <a:cs typeface="Roboto"/>
                <a:sym typeface="Roboto"/>
              </a:rPr>
              <a:t>OTHER CLOUD &amp; POINT SOLUTIONS</a:t>
            </a:r>
            <a:endParaRPr b="0" i="0" sz="1100" u="none" cap="none" strike="noStrike">
              <a:solidFill>
                <a:schemeClr val="dk1"/>
              </a:solidFill>
              <a:latin typeface="Arial"/>
              <a:ea typeface="Arial"/>
              <a:cs typeface="Arial"/>
              <a:sym typeface="Arial"/>
            </a:endParaRPr>
          </a:p>
        </p:txBody>
      </p:sp>
      <p:cxnSp>
        <p:nvCxnSpPr>
          <p:cNvPr id="1363" name="Google Shape;1363;gca16f75f38_0_507"/>
          <p:cNvCxnSpPr/>
          <p:nvPr/>
        </p:nvCxnSpPr>
        <p:spPr>
          <a:xfrm>
            <a:off x="6302931" y="1623222"/>
            <a:ext cx="2376000" cy="0"/>
          </a:xfrm>
          <a:prstGeom prst="straightConnector1">
            <a:avLst/>
          </a:prstGeom>
          <a:noFill/>
          <a:ln cap="flat" cmpd="sng" w="9525">
            <a:solidFill>
              <a:schemeClr val="accent2"/>
            </a:solidFill>
            <a:prstDash val="solid"/>
            <a:round/>
            <a:headEnd len="sm" w="sm" type="none"/>
            <a:tailEnd len="sm" w="sm" type="none"/>
          </a:ln>
        </p:spPr>
      </p:cxnSp>
      <p:sp>
        <p:nvSpPr>
          <p:cNvPr id="1364" name="Google Shape;1364;gca16f75f38_0_507"/>
          <p:cNvSpPr txBox="1"/>
          <p:nvPr/>
        </p:nvSpPr>
        <p:spPr>
          <a:xfrm>
            <a:off x="6302931" y="1702426"/>
            <a:ext cx="2376000" cy="648000"/>
          </a:xfrm>
          <a:prstGeom prst="rect">
            <a:avLst/>
          </a:prstGeom>
          <a:noFill/>
          <a:ln>
            <a:noFill/>
          </a:ln>
        </p:spPr>
        <p:txBody>
          <a:bodyPr anchorCtr="0" anchor="t" bIns="45700" lIns="0" spcFirstLastPara="1" rIns="91425" wrap="square" tIns="45700">
            <a:noAutofit/>
          </a:bodyPr>
          <a:lstStyle/>
          <a:p>
            <a:pPr indent="0" lvl="0" marL="8890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3"/>
                </a:solidFill>
                <a:latin typeface="Roboto"/>
                <a:ea typeface="Roboto"/>
                <a:cs typeface="Roboto"/>
                <a:sym typeface="Roboto"/>
              </a:rPr>
              <a:t>Security and governance is an “after thought</a:t>
            </a:r>
            <a:r>
              <a:rPr b="0" i="0" lang="en" sz="1200" u="none" cap="none" strike="noStrike">
                <a:solidFill>
                  <a:schemeClr val="accent6"/>
                </a:solidFill>
                <a:latin typeface="Roboto"/>
                <a:ea typeface="Roboto"/>
                <a:cs typeface="Roboto"/>
                <a:sym typeface="Roboto"/>
              </a:rPr>
              <a:t>”, e.g. no fine-grained security or data lineage</a:t>
            </a:r>
            <a:endParaRPr b="0" i="0" sz="1400" u="none" cap="none" strike="noStrike">
              <a:solidFill>
                <a:srgbClr val="000000"/>
              </a:solidFill>
              <a:latin typeface="Arial"/>
              <a:ea typeface="Arial"/>
              <a:cs typeface="Arial"/>
              <a:sym typeface="Arial"/>
            </a:endParaRPr>
          </a:p>
        </p:txBody>
      </p:sp>
      <p:sp>
        <p:nvSpPr>
          <p:cNvPr id="1365" name="Google Shape;1365;gca16f75f38_0_507"/>
          <p:cNvSpPr txBox="1"/>
          <p:nvPr/>
        </p:nvSpPr>
        <p:spPr>
          <a:xfrm>
            <a:off x="6302931" y="2602189"/>
            <a:ext cx="2376000" cy="648000"/>
          </a:xfrm>
          <a:prstGeom prst="rect">
            <a:avLst/>
          </a:prstGeom>
          <a:noFill/>
          <a:ln>
            <a:noFill/>
          </a:ln>
        </p:spPr>
        <p:txBody>
          <a:bodyPr anchorCtr="0" anchor="t" bIns="45700" lIns="0" spcFirstLastPara="1" rIns="91425" wrap="square" tIns="45700">
            <a:noAutofit/>
          </a:bodyPr>
          <a:lstStyle/>
          <a:p>
            <a:pPr indent="0" lvl="0" marL="8890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3"/>
                </a:solidFill>
                <a:latin typeface="Roboto"/>
                <a:ea typeface="Roboto"/>
                <a:cs typeface="Roboto"/>
                <a:sym typeface="Roboto"/>
              </a:rPr>
              <a:t>Additional 3P tools required </a:t>
            </a:r>
            <a:r>
              <a:rPr b="0" i="0" lang="en" sz="1200" u="none" cap="none" strike="noStrike">
                <a:solidFill>
                  <a:schemeClr val="accent6"/>
                </a:solidFill>
                <a:latin typeface="Roboto"/>
                <a:ea typeface="Roboto"/>
                <a:cs typeface="Roboto"/>
                <a:sym typeface="Roboto"/>
              </a:rPr>
              <a:t>to enable fine-grained security and e2e data governance</a:t>
            </a:r>
            <a:endParaRPr b="0" i="0" sz="1200" u="none" cap="none" strike="noStrike">
              <a:solidFill>
                <a:schemeClr val="accent3"/>
              </a:solidFill>
              <a:latin typeface="Roboto"/>
              <a:ea typeface="Roboto"/>
              <a:cs typeface="Roboto"/>
              <a:sym typeface="Roboto"/>
            </a:endParaRPr>
          </a:p>
        </p:txBody>
      </p:sp>
      <p:sp>
        <p:nvSpPr>
          <p:cNvPr id="1366" name="Google Shape;1366;gca16f75f38_0_507"/>
          <p:cNvSpPr txBox="1"/>
          <p:nvPr/>
        </p:nvSpPr>
        <p:spPr>
          <a:xfrm>
            <a:off x="6302931" y="3501952"/>
            <a:ext cx="2376000" cy="932100"/>
          </a:xfrm>
          <a:prstGeom prst="rect">
            <a:avLst/>
          </a:prstGeom>
          <a:noFill/>
          <a:ln>
            <a:noFill/>
          </a:ln>
        </p:spPr>
        <p:txBody>
          <a:bodyPr anchorCtr="0" anchor="t" bIns="45700" lIns="0" spcFirstLastPara="1" rIns="91425" wrap="square" tIns="45700">
            <a:noAutofit/>
          </a:bodyPr>
          <a:lstStyle/>
          <a:p>
            <a:pPr indent="0" lvl="0" marL="8890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Higher operational risk</a:t>
            </a:r>
            <a:r>
              <a:rPr b="0" i="0" lang="en" sz="1200" u="none" cap="none" strike="noStrike">
                <a:solidFill>
                  <a:schemeClr val="accent6"/>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a:p>
            <a:pPr indent="-165100" lvl="0" marL="266700" marR="0" rtl="0" algn="l">
              <a:lnSpc>
                <a:spcPct val="100000"/>
              </a:lnSpc>
              <a:spcBef>
                <a:spcPts val="0"/>
              </a:spcBef>
              <a:spcAft>
                <a:spcPts val="0"/>
              </a:spcAft>
              <a:buClr>
                <a:srgbClr val="7F7F7F"/>
              </a:buClr>
              <a:buSzPts val="1200"/>
              <a:buFont typeface="Arial"/>
              <a:buChar char="•"/>
            </a:pPr>
            <a:r>
              <a:rPr b="0" i="0" lang="en" sz="1200" u="none" cap="none" strike="noStrike">
                <a:solidFill>
                  <a:srgbClr val="7F7F7F"/>
                </a:solidFill>
                <a:latin typeface="Roboto"/>
                <a:ea typeface="Roboto"/>
                <a:cs typeface="Roboto"/>
                <a:sym typeface="Roboto"/>
              </a:rPr>
              <a:t>Solution complexity</a:t>
            </a:r>
            <a:endParaRPr b="0" i="0" sz="1400" u="none" cap="none" strike="noStrike">
              <a:solidFill>
                <a:srgbClr val="000000"/>
              </a:solidFill>
              <a:latin typeface="Arial"/>
              <a:ea typeface="Arial"/>
              <a:cs typeface="Arial"/>
              <a:sym typeface="Arial"/>
            </a:endParaRPr>
          </a:p>
          <a:p>
            <a:pPr indent="-165100" lvl="0" marL="266700" marR="0" rtl="0" algn="l">
              <a:lnSpc>
                <a:spcPct val="100000"/>
              </a:lnSpc>
              <a:spcBef>
                <a:spcPts val="0"/>
              </a:spcBef>
              <a:spcAft>
                <a:spcPts val="0"/>
              </a:spcAft>
              <a:buClr>
                <a:srgbClr val="7F7F7F"/>
              </a:buClr>
              <a:buSzPts val="1200"/>
              <a:buFont typeface="Arial"/>
              <a:buChar char="•"/>
            </a:pPr>
            <a:r>
              <a:rPr b="0" i="0" lang="en" sz="1200" u="none" cap="none" strike="noStrike">
                <a:solidFill>
                  <a:srgbClr val="7F7F7F"/>
                </a:solidFill>
                <a:latin typeface="Roboto"/>
                <a:ea typeface="Roboto"/>
                <a:cs typeface="Roboto"/>
                <a:sym typeface="Roboto"/>
              </a:rPr>
              <a:t>Integration challenges</a:t>
            </a:r>
            <a:endParaRPr b="0" i="0" sz="1400" u="none" cap="none" strike="noStrike">
              <a:solidFill>
                <a:srgbClr val="000000"/>
              </a:solidFill>
              <a:latin typeface="Arial"/>
              <a:ea typeface="Arial"/>
              <a:cs typeface="Arial"/>
              <a:sym typeface="Arial"/>
            </a:endParaRPr>
          </a:p>
          <a:p>
            <a:pPr indent="-165100" lvl="0" marL="266700" marR="0" rtl="0" algn="l">
              <a:lnSpc>
                <a:spcPct val="100000"/>
              </a:lnSpc>
              <a:spcBef>
                <a:spcPts val="0"/>
              </a:spcBef>
              <a:spcAft>
                <a:spcPts val="0"/>
              </a:spcAft>
              <a:buClr>
                <a:srgbClr val="7F7F7F"/>
              </a:buClr>
              <a:buSzPts val="1200"/>
              <a:buFont typeface="Arial"/>
              <a:buChar char="•"/>
            </a:pPr>
            <a:r>
              <a:rPr b="0" i="0" lang="en" sz="1200" u="none" cap="none" strike="noStrike">
                <a:solidFill>
                  <a:srgbClr val="7F7F7F"/>
                </a:solidFill>
                <a:latin typeface="Roboto"/>
                <a:ea typeface="Roboto"/>
                <a:cs typeface="Roboto"/>
                <a:sym typeface="Roboto"/>
              </a:rPr>
              <a:t>Additional cost of 3P tools</a:t>
            </a:r>
            <a:endParaRPr b="0" i="0" sz="1400" u="none" cap="none" strike="noStrike">
              <a:solidFill>
                <a:srgbClr val="000000"/>
              </a:solidFill>
              <a:latin typeface="Arial"/>
              <a:ea typeface="Arial"/>
              <a:cs typeface="Arial"/>
              <a:sym typeface="Arial"/>
            </a:endParaRPr>
          </a:p>
        </p:txBody>
      </p:sp>
      <p:grpSp>
        <p:nvGrpSpPr>
          <p:cNvPr id="1367" name="Google Shape;1367;gca16f75f38_0_507"/>
          <p:cNvGrpSpPr/>
          <p:nvPr/>
        </p:nvGrpSpPr>
        <p:grpSpPr>
          <a:xfrm rot="5400000">
            <a:off x="7412731" y="2388053"/>
            <a:ext cx="156535" cy="176378"/>
            <a:chOff x="1270000" y="1270000"/>
            <a:chExt cx="450850" cy="508000"/>
          </a:xfrm>
        </p:grpSpPr>
        <p:sp>
          <p:nvSpPr>
            <p:cNvPr id="1368" name="Google Shape;1368;gca16f75f38_0_507"/>
            <p:cNvSpPr/>
            <p:nvPr/>
          </p:nvSpPr>
          <p:spPr>
            <a:xfrm>
              <a:off x="1270000" y="1320800"/>
              <a:ext cx="238760" cy="406400"/>
            </a:xfrm>
            <a:custGeom>
              <a:rect b="b" l="l" r="r" t="t"/>
              <a:pathLst>
                <a:path extrusionOk="0" h="5080001" w="2984501">
                  <a:moveTo>
                    <a:pt x="0" y="0"/>
                  </a:moveTo>
                  <a:lnTo>
                    <a:pt x="1524000" y="0"/>
                  </a:lnTo>
                  <a:lnTo>
                    <a:pt x="2984500" y="2540000"/>
                  </a:lnTo>
                  <a:lnTo>
                    <a:pt x="1524000" y="5080000"/>
                  </a:lnTo>
                  <a:lnTo>
                    <a:pt x="0" y="5080000"/>
                  </a:lnTo>
                  <a:lnTo>
                    <a:pt x="1460500" y="2540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69" name="Google Shape;1369;gca16f75f38_0_507"/>
            <p:cNvSpPr/>
            <p:nvPr/>
          </p:nvSpPr>
          <p:spPr>
            <a:xfrm>
              <a:off x="1422400" y="1270000"/>
              <a:ext cx="298450" cy="508000"/>
            </a:xfrm>
            <a:custGeom>
              <a:rect b="b" l="l" r="r" t="t"/>
              <a:pathLst>
                <a:path extrusionOk="0" h="5080001" w="2984501">
                  <a:moveTo>
                    <a:pt x="0" y="0"/>
                  </a:moveTo>
                  <a:lnTo>
                    <a:pt x="1524000" y="0"/>
                  </a:lnTo>
                  <a:lnTo>
                    <a:pt x="2984500" y="2540000"/>
                  </a:lnTo>
                  <a:lnTo>
                    <a:pt x="1524000" y="5080000"/>
                  </a:lnTo>
                  <a:lnTo>
                    <a:pt x="0" y="5080000"/>
                  </a:lnTo>
                  <a:lnTo>
                    <a:pt x="1460500" y="254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370" name="Google Shape;1370;gca16f75f38_0_507"/>
          <p:cNvGrpSpPr/>
          <p:nvPr/>
        </p:nvGrpSpPr>
        <p:grpSpPr>
          <a:xfrm rot="5400000">
            <a:off x="7412731" y="3287816"/>
            <a:ext cx="156535" cy="176378"/>
            <a:chOff x="1270000" y="1270000"/>
            <a:chExt cx="450850" cy="508000"/>
          </a:xfrm>
        </p:grpSpPr>
        <p:sp>
          <p:nvSpPr>
            <p:cNvPr id="1371" name="Google Shape;1371;gca16f75f38_0_507"/>
            <p:cNvSpPr/>
            <p:nvPr/>
          </p:nvSpPr>
          <p:spPr>
            <a:xfrm>
              <a:off x="1270000" y="1320800"/>
              <a:ext cx="238760" cy="406400"/>
            </a:xfrm>
            <a:custGeom>
              <a:rect b="b" l="l" r="r" t="t"/>
              <a:pathLst>
                <a:path extrusionOk="0" h="5080001" w="2984501">
                  <a:moveTo>
                    <a:pt x="0" y="0"/>
                  </a:moveTo>
                  <a:lnTo>
                    <a:pt x="1524000" y="0"/>
                  </a:lnTo>
                  <a:lnTo>
                    <a:pt x="2984500" y="2540000"/>
                  </a:lnTo>
                  <a:lnTo>
                    <a:pt x="1524000" y="5080000"/>
                  </a:lnTo>
                  <a:lnTo>
                    <a:pt x="0" y="5080000"/>
                  </a:lnTo>
                  <a:lnTo>
                    <a:pt x="1460500" y="2540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2" name="Google Shape;1372;gca16f75f38_0_507"/>
            <p:cNvSpPr/>
            <p:nvPr/>
          </p:nvSpPr>
          <p:spPr>
            <a:xfrm>
              <a:off x="1422400" y="1270000"/>
              <a:ext cx="298450" cy="508000"/>
            </a:xfrm>
            <a:custGeom>
              <a:rect b="b" l="l" r="r" t="t"/>
              <a:pathLst>
                <a:path extrusionOk="0" h="5080001" w="2984501">
                  <a:moveTo>
                    <a:pt x="0" y="0"/>
                  </a:moveTo>
                  <a:lnTo>
                    <a:pt x="1524000" y="0"/>
                  </a:lnTo>
                  <a:lnTo>
                    <a:pt x="2984500" y="2540000"/>
                  </a:lnTo>
                  <a:lnTo>
                    <a:pt x="1524000" y="5080000"/>
                  </a:lnTo>
                  <a:lnTo>
                    <a:pt x="0" y="5080000"/>
                  </a:lnTo>
                  <a:lnTo>
                    <a:pt x="1460500" y="254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373" name="Google Shape;1373;gca16f75f38_0_507"/>
          <p:cNvSpPr txBox="1"/>
          <p:nvPr>
            <p:ph idx="1" type="body"/>
          </p:nvPr>
        </p:nvSpPr>
        <p:spPr>
          <a:xfrm>
            <a:off x="190500" y="914400"/>
            <a:ext cx="8305800" cy="308100"/>
          </a:xfrm>
          <a:prstGeom prst="rect">
            <a:avLst/>
          </a:prstGeom>
          <a:noFill/>
          <a:ln>
            <a:noFill/>
          </a:ln>
        </p:spPr>
        <p:txBody>
          <a:bodyPr anchorCtr="0" anchor="t" bIns="45700" lIns="0" spcFirstLastPara="1" rIns="0" wrap="square" tIns="22850">
            <a:noAutofit/>
          </a:bodyPr>
          <a:lstStyle/>
          <a:p>
            <a:pPr indent="0" lvl="0" marL="228600" rtl="0" algn="l">
              <a:lnSpc>
                <a:spcPct val="100000"/>
              </a:lnSpc>
              <a:spcBef>
                <a:spcPts val="500"/>
              </a:spcBef>
              <a:spcAft>
                <a:spcPts val="0"/>
              </a:spcAft>
              <a:buSzPts val="1300"/>
              <a:buNone/>
            </a:pPr>
            <a:r>
              <a:rPr lang="en"/>
              <a:t>SDX minimises data governance and security risk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pic>
        <p:nvPicPr>
          <p:cNvPr id="1378" name="Google Shape;1378;g1091bf13d0b_1_816"/>
          <p:cNvPicPr preferRelativeResize="0"/>
          <p:nvPr/>
        </p:nvPicPr>
        <p:blipFill rotWithShape="1">
          <a:blip r:embed="rId3">
            <a:alphaModFix/>
          </a:blip>
          <a:srcRect b="7986" l="0" r="0" t="0"/>
          <a:stretch/>
        </p:blipFill>
        <p:spPr>
          <a:xfrm>
            <a:off x="0" y="51725"/>
            <a:ext cx="9144002" cy="5091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3" name="Shape 1383"/>
        <p:cNvGrpSpPr/>
        <p:nvPr/>
      </p:nvGrpSpPr>
      <p:grpSpPr>
        <a:xfrm>
          <a:off x="0" y="0"/>
          <a:ext cx="0" cy="0"/>
          <a:chOff x="0" y="0"/>
          <a:chExt cx="0" cy="0"/>
        </a:xfrm>
      </p:grpSpPr>
      <p:sp>
        <p:nvSpPr>
          <p:cNvPr id="1384" name="Google Shape;1384;gca16f75f38_0_671"/>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POINT SOLUTIONS HAVE AN INTEGRATION TAX</a:t>
            </a:r>
            <a:endParaRPr/>
          </a:p>
        </p:txBody>
      </p:sp>
      <p:sp>
        <p:nvSpPr>
          <p:cNvPr id="1385" name="Google Shape;1385;gca16f75f38_0_671"/>
          <p:cNvSpPr/>
          <p:nvPr/>
        </p:nvSpPr>
        <p:spPr>
          <a:xfrm>
            <a:off x="439550" y="1256760"/>
            <a:ext cx="1371600" cy="1371600"/>
          </a:xfrm>
          <a:prstGeom prst="donut">
            <a:avLst>
              <a:gd fmla="val 1129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gca16f75f38_0_671"/>
          <p:cNvSpPr/>
          <p:nvPr/>
        </p:nvSpPr>
        <p:spPr>
          <a:xfrm>
            <a:off x="3886200" y="1256747"/>
            <a:ext cx="1371600" cy="1371600"/>
          </a:xfrm>
          <a:prstGeom prst="donut">
            <a:avLst>
              <a:gd fmla="val 112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gca16f75f38_0_671"/>
          <p:cNvSpPr/>
          <p:nvPr/>
        </p:nvSpPr>
        <p:spPr>
          <a:xfrm>
            <a:off x="2207850" y="2480185"/>
            <a:ext cx="1371600" cy="1371600"/>
          </a:xfrm>
          <a:prstGeom prst="donut">
            <a:avLst>
              <a:gd fmla="val 1129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gca16f75f38_0_671"/>
          <p:cNvSpPr/>
          <p:nvPr/>
        </p:nvSpPr>
        <p:spPr>
          <a:xfrm>
            <a:off x="5625325" y="2480185"/>
            <a:ext cx="1371600" cy="13716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gca16f75f38_0_671"/>
          <p:cNvSpPr/>
          <p:nvPr/>
        </p:nvSpPr>
        <p:spPr>
          <a:xfrm>
            <a:off x="7382100" y="1256760"/>
            <a:ext cx="1371600" cy="1371600"/>
          </a:xfrm>
          <a:prstGeom prst="donut">
            <a:avLst>
              <a:gd fmla="val 1129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gca16f75f38_0_671"/>
          <p:cNvSpPr txBox="1"/>
          <p:nvPr/>
        </p:nvSpPr>
        <p:spPr>
          <a:xfrm>
            <a:off x="855650" y="2645460"/>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1391" name="Google Shape;1391;gca16f75f38_0_671"/>
          <p:cNvSpPr txBox="1"/>
          <p:nvPr/>
        </p:nvSpPr>
        <p:spPr>
          <a:xfrm>
            <a:off x="4284775" y="2645460"/>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1392" name="Google Shape;1392;gca16f75f38_0_671"/>
          <p:cNvSpPr txBox="1"/>
          <p:nvPr/>
        </p:nvSpPr>
        <p:spPr>
          <a:xfrm>
            <a:off x="6041425" y="2009353"/>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1393" name="Google Shape;1393;gca16f75f38_0_671"/>
          <p:cNvSpPr txBox="1"/>
          <p:nvPr/>
        </p:nvSpPr>
        <p:spPr>
          <a:xfrm>
            <a:off x="7798063" y="2645460"/>
            <a:ext cx="539400" cy="3912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1394" name="Google Shape;1394;gca16f75f38_0_671"/>
          <p:cNvSpPr/>
          <p:nvPr/>
        </p:nvSpPr>
        <p:spPr>
          <a:xfrm>
            <a:off x="523277" y="3150710"/>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1"/>
                </a:solidFill>
                <a:latin typeface="Roboto Light"/>
                <a:ea typeface="Roboto Light"/>
                <a:cs typeface="Roboto Light"/>
                <a:sym typeface="Roboto Light"/>
              </a:rPr>
              <a:t>STREAMING &amp; DATA FLOW</a:t>
            </a:r>
            <a:endParaRPr b="0" i="0" sz="1000" u="none" cap="none" strike="noStrike">
              <a:solidFill>
                <a:schemeClr val="accent1"/>
              </a:solidFill>
              <a:latin typeface="Roboto Light"/>
              <a:ea typeface="Roboto Light"/>
              <a:cs typeface="Roboto Light"/>
              <a:sym typeface="Roboto Light"/>
            </a:endParaRPr>
          </a:p>
        </p:txBody>
      </p:sp>
      <p:sp>
        <p:nvSpPr>
          <p:cNvPr id="1395" name="Google Shape;1395;gca16f75f38_0_671"/>
          <p:cNvSpPr/>
          <p:nvPr/>
        </p:nvSpPr>
        <p:spPr>
          <a:xfrm>
            <a:off x="2291577" y="1512135"/>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2"/>
                </a:solidFill>
                <a:latin typeface="Roboto Light"/>
                <a:ea typeface="Roboto Light"/>
                <a:cs typeface="Roboto Light"/>
                <a:sym typeface="Roboto Light"/>
              </a:rPr>
              <a:t>DATA ENGINEERING</a:t>
            </a:r>
            <a:endParaRPr b="0" i="0" sz="1000" u="none" cap="none" strike="noStrike">
              <a:solidFill>
                <a:schemeClr val="accent2"/>
              </a:solidFill>
              <a:latin typeface="Roboto Light"/>
              <a:ea typeface="Roboto Light"/>
              <a:cs typeface="Roboto Light"/>
              <a:sym typeface="Roboto Light"/>
            </a:endParaRPr>
          </a:p>
        </p:txBody>
      </p:sp>
      <p:sp>
        <p:nvSpPr>
          <p:cNvPr id="1396" name="Google Shape;1396;gca16f75f38_0_671"/>
          <p:cNvSpPr/>
          <p:nvPr/>
        </p:nvSpPr>
        <p:spPr>
          <a:xfrm>
            <a:off x="3969927" y="3150710"/>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3"/>
                </a:solidFill>
                <a:latin typeface="Roboto Light"/>
                <a:ea typeface="Roboto Light"/>
                <a:cs typeface="Roboto Light"/>
                <a:sym typeface="Roboto Light"/>
              </a:rPr>
              <a:t>DATA WAREHOUSE</a:t>
            </a:r>
            <a:endParaRPr b="0" i="0" sz="1000" u="none" cap="none" strike="noStrike">
              <a:solidFill>
                <a:schemeClr val="accent3"/>
              </a:solidFill>
              <a:latin typeface="Roboto Light"/>
              <a:ea typeface="Roboto Light"/>
              <a:cs typeface="Roboto Light"/>
              <a:sym typeface="Roboto Light"/>
            </a:endParaRPr>
          </a:p>
        </p:txBody>
      </p:sp>
      <p:sp>
        <p:nvSpPr>
          <p:cNvPr id="1397" name="Google Shape;1397;gca16f75f38_0_671"/>
          <p:cNvSpPr/>
          <p:nvPr/>
        </p:nvSpPr>
        <p:spPr>
          <a:xfrm>
            <a:off x="5709052" y="1512135"/>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4"/>
                </a:solidFill>
                <a:latin typeface="Roboto Light"/>
                <a:ea typeface="Roboto Light"/>
                <a:cs typeface="Roboto Light"/>
                <a:sym typeface="Roboto Light"/>
              </a:rPr>
              <a:t>OPERATIONAL DATABASE</a:t>
            </a:r>
            <a:endParaRPr b="0" i="0" sz="1000" u="none" cap="none" strike="noStrike">
              <a:solidFill>
                <a:schemeClr val="accent4"/>
              </a:solidFill>
              <a:latin typeface="Roboto Light"/>
              <a:ea typeface="Roboto Light"/>
              <a:cs typeface="Roboto Light"/>
              <a:sym typeface="Roboto Light"/>
            </a:endParaRPr>
          </a:p>
        </p:txBody>
      </p:sp>
      <p:sp>
        <p:nvSpPr>
          <p:cNvPr id="1398" name="Google Shape;1398;gca16f75f38_0_671"/>
          <p:cNvSpPr/>
          <p:nvPr/>
        </p:nvSpPr>
        <p:spPr>
          <a:xfrm>
            <a:off x="7465827" y="3192660"/>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5"/>
                </a:solidFill>
                <a:latin typeface="Roboto Light"/>
                <a:ea typeface="Roboto Light"/>
                <a:cs typeface="Roboto Light"/>
                <a:sym typeface="Roboto Light"/>
              </a:rPr>
              <a:t>MACHINE LEARNING &amp; AI</a:t>
            </a:r>
            <a:endParaRPr b="0" i="0" sz="1000" u="none" cap="none" strike="noStrike">
              <a:solidFill>
                <a:schemeClr val="accent5"/>
              </a:solidFill>
              <a:latin typeface="Roboto Light"/>
              <a:ea typeface="Roboto Light"/>
              <a:cs typeface="Roboto Light"/>
              <a:sym typeface="Roboto Light"/>
            </a:endParaRPr>
          </a:p>
        </p:txBody>
      </p:sp>
      <p:sp>
        <p:nvSpPr>
          <p:cNvPr id="1399" name="Google Shape;1399;gca16f75f38_0_671"/>
          <p:cNvSpPr txBox="1"/>
          <p:nvPr/>
        </p:nvSpPr>
        <p:spPr>
          <a:xfrm>
            <a:off x="2623950" y="1996153"/>
            <a:ext cx="539400" cy="417600"/>
          </a:xfrm>
          <a:prstGeom prst="rect">
            <a:avLst/>
          </a:prstGeom>
          <a:solidFill>
            <a:srgbClr val="293C4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pic>
        <p:nvPicPr>
          <p:cNvPr id="1400" name="Google Shape;1400;gca16f75f38_0_671"/>
          <p:cNvPicPr preferRelativeResize="0"/>
          <p:nvPr/>
        </p:nvPicPr>
        <p:blipFill rotWithShape="1">
          <a:blip r:embed="rId3">
            <a:alphaModFix/>
          </a:blip>
          <a:srcRect b="26623" l="0" r="0" t="24692"/>
          <a:stretch/>
        </p:blipFill>
        <p:spPr>
          <a:xfrm>
            <a:off x="656025" y="1807075"/>
            <a:ext cx="938650" cy="258937"/>
          </a:xfrm>
          <a:prstGeom prst="rect">
            <a:avLst/>
          </a:prstGeom>
          <a:noFill/>
          <a:ln>
            <a:noFill/>
          </a:ln>
        </p:spPr>
      </p:pic>
      <p:pic>
        <p:nvPicPr>
          <p:cNvPr id="1401" name="Google Shape;1401;gca16f75f38_0_671"/>
          <p:cNvPicPr preferRelativeResize="0"/>
          <p:nvPr/>
        </p:nvPicPr>
        <p:blipFill rotWithShape="1">
          <a:blip r:embed="rId4">
            <a:alphaModFix/>
          </a:blip>
          <a:srcRect b="30211" l="0" r="0" t="32539"/>
          <a:stretch/>
        </p:blipFill>
        <p:spPr>
          <a:xfrm>
            <a:off x="2377288" y="3079324"/>
            <a:ext cx="1032734" cy="219456"/>
          </a:xfrm>
          <a:prstGeom prst="rect">
            <a:avLst/>
          </a:prstGeom>
          <a:noFill/>
          <a:ln>
            <a:noFill/>
          </a:ln>
        </p:spPr>
      </p:pic>
      <p:pic>
        <p:nvPicPr>
          <p:cNvPr id="1402" name="Google Shape;1402;gca16f75f38_0_671"/>
          <p:cNvPicPr preferRelativeResize="0"/>
          <p:nvPr/>
        </p:nvPicPr>
        <p:blipFill rotWithShape="1">
          <a:blip r:embed="rId5">
            <a:alphaModFix/>
          </a:blip>
          <a:srcRect b="30189" l="0" r="0" t="22881"/>
          <a:stretch/>
        </p:blipFill>
        <p:spPr>
          <a:xfrm>
            <a:off x="4047281" y="1807100"/>
            <a:ext cx="1049420" cy="258924"/>
          </a:xfrm>
          <a:prstGeom prst="rect">
            <a:avLst/>
          </a:prstGeom>
          <a:noFill/>
          <a:ln>
            <a:noFill/>
          </a:ln>
        </p:spPr>
      </p:pic>
      <p:pic>
        <p:nvPicPr>
          <p:cNvPr id="1403" name="Google Shape;1403;gca16f75f38_0_671"/>
          <p:cNvPicPr preferRelativeResize="0"/>
          <p:nvPr/>
        </p:nvPicPr>
        <p:blipFill rotWithShape="1">
          <a:blip r:embed="rId6">
            <a:alphaModFix/>
          </a:blip>
          <a:srcRect b="0" l="0" r="0" t="0"/>
          <a:stretch/>
        </p:blipFill>
        <p:spPr>
          <a:xfrm>
            <a:off x="5830875" y="2815650"/>
            <a:ext cx="978150" cy="733613"/>
          </a:xfrm>
          <a:prstGeom prst="rect">
            <a:avLst/>
          </a:prstGeom>
          <a:noFill/>
          <a:ln>
            <a:noFill/>
          </a:ln>
        </p:spPr>
      </p:pic>
      <p:cxnSp>
        <p:nvCxnSpPr>
          <p:cNvPr id="1404" name="Google Shape;1404;gca16f75f38_0_671"/>
          <p:cNvCxnSpPr/>
          <p:nvPr/>
        </p:nvCxnSpPr>
        <p:spPr>
          <a:xfrm flipH="1">
            <a:off x="2008449" y="1410703"/>
            <a:ext cx="2100" cy="2344500"/>
          </a:xfrm>
          <a:prstGeom prst="straightConnector1">
            <a:avLst/>
          </a:prstGeom>
          <a:noFill/>
          <a:ln cap="flat" cmpd="sng" w="76200">
            <a:solidFill>
              <a:schemeClr val="accent6"/>
            </a:solidFill>
            <a:prstDash val="dash"/>
            <a:round/>
            <a:headEnd len="sm" w="sm" type="none"/>
            <a:tailEnd len="sm" w="sm" type="none"/>
          </a:ln>
        </p:spPr>
      </p:cxnSp>
      <p:cxnSp>
        <p:nvCxnSpPr>
          <p:cNvPr id="1405" name="Google Shape;1405;gca16f75f38_0_671"/>
          <p:cNvCxnSpPr/>
          <p:nvPr/>
        </p:nvCxnSpPr>
        <p:spPr>
          <a:xfrm flipH="1">
            <a:off x="3731774" y="1410703"/>
            <a:ext cx="2100" cy="2344500"/>
          </a:xfrm>
          <a:prstGeom prst="straightConnector1">
            <a:avLst/>
          </a:prstGeom>
          <a:noFill/>
          <a:ln cap="flat" cmpd="sng" w="76200">
            <a:solidFill>
              <a:schemeClr val="accent6"/>
            </a:solidFill>
            <a:prstDash val="dash"/>
            <a:round/>
            <a:headEnd len="sm" w="sm" type="none"/>
            <a:tailEnd len="sm" w="sm" type="none"/>
          </a:ln>
        </p:spPr>
      </p:cxnSp>
      <p:cxnSp>
        <p:nvCxnSpPr>
          <p:cNvPr id="1406" name="Google Shape;1406;gca16f75f38_0_671"/>
          <p:cNvCxnSpPr/>
          <p:nvPr/>
        </p:nvCxnSpPr>
        <p:spPr>
          <a:xfrm flipH="1">
            <a:off x="5482374" y="1410703"/>
            <a:ext cx="2100" cy="2344500"/>
          </a:xfrm>
          <a:prstGeom prst="straightConnector1">
            <a:avLst/>
          </a:prstGeom>
          <a:noFill/>
          <a:ln cap="flat" cmpd="sng" w="76200">
            <a:solidFill>
              <a:schemeClr val="accent6"/>
            </a:solidFill>
            <a:prstDash val="dash"/>
            <a:round/>
            <a:headEnd len="sm" w="sm" type="none"/>
            <a:tailEnd len="sm" w="sm" type="none"/>
          </a:ln>
        </p:spPr>
      </p:cxnSp>
      <p:cxnSp>
        <p:nvCxnSpPr>
          <p:cNvPr id="1407" name="Google Shape;1407;gca16f75f38_0_671"/>
          <p:cNvCxnSpPr/>
          <p:nvPr/>
        </p:nvCxnSpPr>
        <p:spPr>
          <a:xfrm flipH="1">
            <a:off x="7188462" y="1410703"/>
            <a:ext cx="2100" cy="2344500"/>
          </a:xfrm>
          <a:prstGeom prst="straightConnector1">
            <a:avLst/>
          </a:prstGeom>
          <a:noFill/>
          <a:ln cap="flat" cmpd="sng" w="76200">
            <a:solidFill>
              <a:schemeClr val="accent6"/>
            </a:solidFill>
            <a:prstDash val="dash"/>
            <a:round/>
            <a:headEnd len="sm" w="sm" type="none"/>
            <a:tailEnd len="sm" w="sm" type="none"/>
          </a:ln>
        </p:spPr>
      </p:cxnSp>
      <p:sp>
        <p:nvSpPr>
          <p:cNvPr id="1408" name="Google Shape;1408;gca16f75f38_0_671"/>
          <p:cNvSpPr txBox="1"/>
          <p:nvPr/>
        </p:nvSpPr>
        <p:spPr>
          <a:xfrm>
            <a:off x="419100" y="3964353"/>
            <a:ext cx="83346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E6E6E6"/>
                </a:solidFill>
                <a:latin typeface="Roboto"/>
                <a:ea typeface="Roboto"/>
                <a:cs typeface="Roboto"/>
                <a:sym typeface="Roboto"/>
              </a:rPr>
              <a:t>SECURITY  |  GOVERNANCE  |  LINEAGE  |  MANAGEMENT  |  AUTOMATION</a:t>
            </a:r>
            <a:endParaRPr b="0" i="0" sz="1400" u="none" cap="none" strike="noStrike">
              <a:solidFill>
                <a:srgbClr val="E6E6E6"/>
              </a:solidFill>
              <a:latin typeface="Roboto"/>
              <a:ea typeface="Roboto"/>
              <a:cs typeface="Roboto"/>
              <a:sym typeface="Roboto"/>
            </a:endParaRPr>
          </a:p>
        </p:txBody>
      </p:sp>
      <p:cxnSp>
        <p:nvCxnSpPr>
          <p:cNvPr id="1409" name="Google Shape;1409;gca16f75f38_0_671"/>
          <p:cNvCxnSpPr/>
          <p:nvPr/>
        </p:nvCxnSpPr>
        <p:spPr>
          <a:xfrm>
            <a:off x="1612300" y="4170153"/>
            <a:ext cx="878400" cy="6000"/>
          </a:xfrm>
          <a:prstGeom prst="straightConnector1">
            <a:avLst/>
          </a:prstGeom>
          <a:noFill/>
          <a:ln cap="flat" cmpd="sng" w="28575">
            <a:solidFill>
              <a:srgbClr val="FF0000"/>
            </a:solidFill>
            <a:prstDash val="solid"/>
            <a:round/>
            <a:headEnd len="sm" w="sm" type="none"/>
            <a:tailEnd len="sm" w="sm" type="none"/>
          </a:ln>
        </p:spPr>
      </p:cxnSp>
      <p:cxnSp>
        <p:nvCxnSpPr>
          <p:cNvPr id="1410" name="Google Shape;1410;gca16f75f38_0_671"/>
          <p:cNvCxnSpPr/>
          <p:nvPr/>
        </p:nvCxnSpPr>
        <p:spPr>
          <a:xfrm>
            <a:off x="2668275" y="4170153"/>
            <a:ext cx="1152000" cy="6000"/>
          </a:xfrm>
          <a:prstGeom prst="straightConnector1">
            <a:avLst/>
          </a:prstGeom>
          <a:noFill/>
          <a:ln cap="flat" cmpd="sng" w="28575">
            <a:solidFill>
              <a:srgbClr val="FF0000"/>
            </a:solidFill>
            <a:prstDash val="solid"/>
            <a:round/>
            <a:headEnd len="sm" w="sm" type="none"/>
            <a:tailEnd len="sm" w="sm" type="none"/>
          </a:ln>
        </p:spPr>
      </p:cxnSp>
      <p:cxnSp>
        <p:nvCxnSpPr>
          <p:cNvPr id="1411" name="Google Shape;1411;gca16f75f38_0_671"/>
          <p:cNvCxnSpPr/>
          <p:nvPr/>
        </p:nvCxnSpPr>
        <p:spPr>
          <a:xfrm>
            <a:off x="4958550" y="4170153"/>
            <a:ext cx="1243500" cy="6000"/>
          </a:xfrm>
          <a:prstGeom prst="straightConnector1">
            <a:avLst/>
          </a:prstGeom>
          <a:noFill/>
          <a:ln cap="flat" cmpd="sng" w="28575">
            <a:solidFill>
              <a:srgbClr val="FF0000"/>
            </a:solidFill>
            <a:prstDash val="solid"/>
            <a:round/>
            <a:headEnd len="sm" w="sm" type="none"/>
            <a:tailEnd len="sm" w="sm" type="none"/>
          </a:ln>
        </p:spPr>
      </p:cxnSp>
      <p:cxnSp>
        <p:nvCxnSpPr>
          <p:cNvPr id="1412" name="Google Shape;1412;gca16f75f38_0_671"/>
          <p:cNvCxnSpPr/>
          <p:nvPr/>
        </p:nvCxnSpPr>
        <p:spPr>
          <a:xfrm>
            <a:off x="6348750" y="4170153"/>
            <a:ext cx="1243500" cy="6000"/>
          </a:xfrm>
          <a:prstGeom prst="straightConnector1">
            <a:avLst/>
          </a:prstGeom>
          <a:noFill/>
          <a:ln cap="flat" cmpd="sng" w="28575">
            <a:solidFill>
              <a:srgbClr val="FF0000"/>
            </a:solidFill>
            <a:prstDash val="solid"/>
            <a:round/>
            <a:headEnd len="sm" w="sm" type="none"/>
            <a:tailEnd len="sm" w="sm" type="none"/>
          </a:ln>
        </p:spPr>
      </p:cxnSp>
      <p:cxnSp>
        <p:nvCxnSpPr>
          <p:cNvPr id="1413" name="Google Shape;1413;gca16f75f38_0_671"/>
          <p:cNvCxnSpPr/>
          <p:nvPr/>
        </p:nvCxnSpPr>
        <p:spPr>
          <a:xfrm>
            <a:off x="4036000" y="4170153"/>
            <a:ext cx="694800" cy="6000"/>
          </a:xfrm>
          <a:prstGeom prst="straightConnector1">
            <a:avLst/>
          </a:prstGeom>
          <a:noFill/>
          <a:ln cap="flat" cmpd="sng" w="28575">
            <a:solidFill>
              <a:srgbClr val="FF0000"/>
            </a:solidFill>
            <a:prstDash val="solid"/>
            <a:round/>
            <a:headEnd len="sm" w="sm" type="none"/>
            <a:tailEnd len="sm" w="sm" type="none"/>
          </a:ln>
        </p:spPr>
      </p:cxnSp>
      <p:pic>
        <p:nvPicPr>
          <p:cNvPr id="1414" name="Google Shape;1414;gca16f75f38_0_671"/>
          <p:cNvPicPr preferRelativeResize="0"/>
          <p:nvPr/>
        </p:nvPicPr>
        <p:blipFill rotWithShape="1">
          <a:blip r:embed="rId7">
            <a:alphaModFix/>
          </a:blip>
          <a:srcRect b="0" l="0" r="0" t="0"/>
          <a:stretch/>
        </p:blipFill>
        <p:spPr>
          <a:xfrm>
            <a:off x="7670138" y="1512113"/>
            <a:ext cx="795529" cy="795529"/>
          </a:xfrm>
          <a:prstGeom prst="rect">
            <a:avLst/>
          </a:prstGeom>
          <a:noFill/>
          <a:ln>
            <a:noFill/>
          </a:ln>
        </p:spPr>
      </p:pic>
      <p:sp>
        <p:nvSpPr>
          <p:cNvPr id="1415" name="Google Shape;1415;gca16f75f38_0_671"/>
          <p:cNvSpPr txBox="1"/>
          <p:nvPr/>
        </p:nvSpPr>
        <p:spPr>
          <a:xfrm>
            <a:off x="16123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416" name="Google Shape;1416;gca16f75f38_0_671"/>
          <p:cNvSpPr txBox="1"/>
          <p:nvPr/>
        </p:nvSpPr>
        <p:spPr>
          <a:xfrm>
            <a:off x="32887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417" name="Google Shape;1417;gca16f75f38_0_671"/>
          <p:cNvSpPr txBox="1"/>
          <p:nvPr/>
        </p:nvSpPr>
        <p:spPr>
          <a:xfrm>
            <a:off x="50413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418" name="Google Shape;1418;gca16f75f38_0_671"/>
          <p:cNvSpPr txBox="1"/>
          <p:nvPr/>
        </p:nvSpPr>
        <p:spPr>
          <a:xfrm>
            <a:off x="67177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3" name="Shape 1423"/>
        <p:cNvGrpSpPr/>
        <p:nvPr/>
      </p:nvGrpSpPr>
      <p:grpSpPr>
        <a:xfrm>
          <a:off x="0" y="0"/>
          <a:ext cx="0" cy="0"/>
          <a:chOff x="0" y="0"/>
          <a:chExt cx="0" cy="0"/>
        </a:xfrm>
      </p:grpSpPr>
      <p:cxnSp>
        <p:nvCxnSpPr>
          <p:cNvPr id="1424" name="Google Shape;1424;gca16f75f38_0_929"/>
          <p:cNvCxnSpPr/>
          <p:nvPr/>
        </p:nvCxnSpPr>
        <p:spPr>
          <a:xfrm flipH="1">
            <a:off x="2008449" y="1563103"/>
            <a:ext cx="2100" cy="2344500"/>
          </a:xfrm>
          <a:prstGeom prst="straightConnector1">
            <a:avLst/>
          </a:prstGeom>
          <a:noFill/>
          <a:ln cap="flat" cmpd="sng" w="38100">
            <a:solidFill>
              <a:schemeClr val="accent6"/>
            </a:solidFill>
            <a:prstDash val="dash"/>
            <a:round/>
            <a:headEnd len="sm" w="sm" type="none"/>
            <a:tailEnd len="sm" w="sm" type="none"/>
          </a:ln>
        </p:spPr>
      </p:cxnSp>
      <p:cxnSp>
        <p:nvCxnSpPr>
          <p:cNvPr id="1425" name="Google Shape;1425;gca16f75f38_0_929"/>
          <p:cNvCxnSpPr/>
          <p:nvPr/>
        </p:nvCxnSpPr>
        <p:spPr>
          <a:xfrm flipH="1">
            <a:off x="3731774" y="1563103"/>
            <a:ext cx="2100" cy="2344500"/>
          </a:xfrm>
          <a:prstGeom prst="straightConnector1">
            <a:avLst/>
          </a:prstGeom>
          <a:noFill/>
          <a:ln cap="flat" cmpd="sng" w="38100">
            <a:solidFill>
              <a:schemeClr val="accent6"/>
            </a:solidFill>
            <a:prstDash val="dash"/>
            <a:round/>
            <a:headEnd len="sm" w="sm" type="none"/>
            <a:tailEnd len="sm" w="sm" type="none"/>
          </a:ln>
        </p:spPr>
      </p:cxnSp>
      <p:cxnSp>
        <p:nvCxnSpPr>
          <p:cNvPr id="1426" name="Google Shape;1426;gca16f75f38_0_929"/>
          <p:cNvCxnSpPr/>
          <p:nvPr/>
        </p:nvCxnSpPr>
        <p:spPr>
          <a:xfrm flipH="1">
            <a:off x="5482374" y="1563103"/>
            <a:ext cx="2100" cy="2344500"/>
          </a:xfrm>
          <a:prstGeom prst="straightConnector1">
            <a:avLst/>
          </a:prstGeom>
          <a:noFill/>
          <a:ln cap="flat" cmpd="sng" w="38100">
            <a:solidFill>
              <a:schemeClr val="accent6"/>
            </a:solidFill>
            <a:prstDash val="dash"/>
            <a:round/>
            <a:headEnd len="sm" w="sm" type="none"/>
            <a:tailEnd len="sm" w="sm" type="none"/>
          </a:ln>
        </p:spPr>
      </p:cxnSp>
      <p:cxnSp>
        <p:nvCxnSpPr>
          <p:cNvPr id="1427" name="Google Shape;1427;gca16f75f38_0_929"/>
          <p:cNvCxnSpPr/>
          <p:nvPr/>
        </p:nvCxnSpPr>
        <p:spPr>
          <a:xfrm flipH="1">
            <a:off x="7188462" y="1563103"/>
            <a:ext cx="2100" cy="2344500"/>
          </a:xfrm>
          <a:prstGeom prst="straightConnector1">
            <a:avLst/>
          </a:prstGeom>
          <a:noFill/>
          <a:ln cap="flat" cmpd="sng" w="38100">
            <a:solidFill>
              <a:schemeClr val="accent6"/>
            </a:solidFill>
            <a:prstDash val="dash"/>
            <a:round/>
            <a:headEnd len="sm" w="sm" type="none"/>
            <a:tailEnd len="sm" w="sm" type="none"/>
          </a:ln>
        </p:spPr>
      </p:cxnSp>
      <p:sp>
        <p:nvSpPr>
          <p:cNvPr id="1428" name="Google Shape;1428;gca16f75f38_0_929"/>
          <p:cNvSpPr txBox="1"/>
          <p:nvPr>
            <p:ph type="title"/>
          </p:nvPr>
        </p:nvSpPr>
        <p:spPr>
          <a:xfrm>
            <a:off x="419100" y="457200"/>
            <a:ext cx="8305800" cy="417600"/>
          </a:xfrm>
          <a:prstGeom prst="rect">
            <a:avLst/>
          </a:prstGeom>
          <a:noFill/>
          <a:ln>
            <a:noFill/>
          </a:ln>
        </p:spPr>
        <p:txBody>
          <a:bodyPr anchorCtr="0" anchor="b" bIns="45700" lIns="0" spcFirstLastPara="1" rIns="0" wrap="square" tIns="0">
            <a:noAutofit/>
          </a:bodyPr>
          <a:lstStyle/>
          <a:p>
            <a:pPr indent="0" lvl="0" marL="0" rtl="0" algn="l">
              <a:lnSpc>
                <a:spcPct val="80000"/>
              </a:lnSpc>
              <a:spcBef>
                <a:spcPts val="0"/>
              </a:spcBef>
              <a:spcAft>
                <a:spcPts val="0"/>
              </a:spcAft>
              <a:buSzPts val="2200"/>
              <a:buNone/>
            </a:pPr>
            <a:r>
              <a:rPr lang="en"/>
              <a:t>POINT SOLUTIONS FROM AWS </a:t>
            </a:r>
            <a:endParaRPr/>
          </a:p>
        </p:txBody>
      </p:sp>
      <p:sp>
        <p:nvSpPr>
          <p:cNvPr id="1429" name="Google Shape;1429;gca16f75f38_0_929"/>
          <p:cNvSpPr txBox="1"/>
          <p:nvPr>
            <p:ph idx="1" type="body"/>
          </p:nvPr>
        </p:nvSpPr>
        <p:spPr>
          <a:xfrm>
            <a:off x="419100" y="914400"/>
            <a:ext cx="8305800" cy="308100"/>
          </a:xfrm>
          <a:prstGeom prst="rect">
            <a:avLst/>
          </a:prstGeom>
          <a:noFill/>
          <a:ln>
            <a:noFill/>
          </a:ln>
        </p:spPr>
        <p:txBody>
          <a:bodyPr anchorCtr="0" anchor="b" bIns="45700" lIns="0" spcFirstLastPara="1" rIns="91425" wrap="square" tIns="22850">
            <a:noAutofit/>
          </a:bodyPr>
          <a:lstStyle/>
          <a:p>
            <a:pPr indent="0" lvl="0" marL="0" rtl="0" algn="l">
              <a:lnSpc>
                <a:spcPct val="100000"/>
              </a:lnSpc>
              <a:spcBef>
                <a:spcPts val="450"/>
              </a:spcBef>
              <a:spcAft>
                <a:spcPts val="0"/>
              </a:spcAft>
              <a:buSzPts val="1280"/>
              <a:buNone/>
            </a:pPr>
            <a:r>
              <a:rPr lang="en"/>
              <a:t>Basic security, limited integration and zero automation </a:t>
            </a:r>
            <a:endParaRPr/>
          </a:p>
        </p:txBody>
      </p:sp>
      <p:sp>
        <p:nvSpPr>
          <p:cNvPr id="1430" name="Google Shape;1430;gca16f75f38_0_929"/>
          <p:cNvSpPr/>
          <p:nvPr/>
        </p:nvSpPr>
        <p:spPr>
          <a:xfrm>
            <a:off x="439550" y="1409160"/>
            <a:ext cx="1371600" cy="1371600"/>
          </a:xfrm>
          <a:prstGeom prst="donut">
            <a:avLst>
              <a:gd fmla="val 1129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1" name="Google Shape;1431;gca16f75f38_0_929"/>
          <p:cNvSpPr/>
          <p:nvPr/>
        </p:nvSpPr>
        <p:spPr>
          <a:xfrm>
            <a:off x="3886200" y="1409147"/>
            <a:ext cx="1371600" cy="1371600"/>
          </a:xfrm>
          <a:prstGeom prst="donut">
            <a:avLst>
              <a:gd fmla="val 112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2" name="Google Shape;1432;gca16f75f38_0_929"/>
          <p:cNvSpPr/>
          <p:nvPr/>
        </p:nvSpPr>
        <p:spPr>
          <a:xfrm>
            <a:off x="2207850" y="2632585"/>
            <a:ext cx="1371600" cy="1371600"/>
          </a:xfrm>
          <a:prstGeom prst="donut">
            <a:avLst>
              <a:gd fmla="val 1129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3" name="Google Shape;1433;gca16f75f38_0_929"/>
          <p:cNvSpPr/>
          <p:nvPr/>
        </p:nvSpPr>
        <p:spPr>
          <a:xfrm>
            <a:off x="5625325" y="2632585"/>
            <a:ext cx="1371600" cy="13716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4" name="Google Shape;1434;gca16f75f38_0_929"/>
          <p:cNvSpPr/>
          <p:nvPr/>
        </p:nvSpPr>
        <p:spPr>
          <a:xfrm>
            <a:off x="7382100" y="1409160"/>
            <a:ext cx="1371600" cy="1371600"/>
          </a:xfrm>
          <a:prstGeom prst="donut">
            <a:avLst>
              <a:gd fmla="val 1129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5" name="Google Shape;1435;gca16f75f38_0_929"/>
          <p:cNvSpPr txBox="1"/>
          <p:nvPr/>
        </p:nvSpPr>
        <p:spPr>
          <a:xfrm>
            <a:off x="855650" y="27978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Roboto"/>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1436" name="Google Shape;1436;gca16f75f38_0_929"/>
          <p:cNvSpPr txBox="1"/>
          <p:nvPr/>
        </p:nvSpPr>
        <p:spPr>
          <a:xfrm>
            <a:off x="4284775" y="27978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2400"/>
              <a:buFont typeface="Roboto"/>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1437" name="Google Shape;1437;gca16f75f38_0_929"/>
          <p:cNvSpPr txBox="1"/>
          <p:nvPr/>
        </p:nvSpPr>
        <p:spPr>
          <a:xfrm>
            <a:off x="6041425" y="2161753"/>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Roboto"/>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1438" name="Google Shape;1438;gca16f75f38_0_929"/>
          <p:cNvSpPr txBox="1"/>
          <p:nvPr/>
        </p:nvSpPr>
        <p:spPr>
          <a:xfrm>
            <a:off x="7798063" y="27978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2400"/>
              <a:buFont typeface="Roboto"/>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1439" name="Google Shape;1439;gca16f75f38_0_929"/>
          <p:cNvSpPr/>
          <p:nvPr/>
        </p:nvSpPr>
        <p:spPr>
          <a:xfrm>
            <a:off x="523277" y="3303110"/>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000"/>
              <a:buFont typeface="Roboto Light"/>
              <a:buNone/>
            </a:pPr>
            <a:r>
              <a:rPr b="0" i="0" lang="en" sz="1000" u="none" cap="none" strike="noStrike">
                <a:solidFill>
                  <a:schemeClr val="accent1"/>
                </a:solidFill>
                <a:latin typeface="Roboto Light"/>
                <a:ea typeface="Roboto Light"/>
                <a:cs typeface="Roboto Light"/>
                <a:sym typeface="Roboto Light"/>
              </a:rPr>
              <a:t>STREAMING &amp; DATA FLOW</a:t>
            </a:r>
            <a:endParaRPr b="0" i="0" sz="1000" u="none" cap="none" strike="noStrike">
              <a:solidFill>
                <a:schemeClr val="accent1"/>
              </a:solidFill>
              <a:latin typeface="Roboto Light"/>
              <a:ea typeface="Roboto Light"/>
              <a:cs typeface="Roboto Light"/>
              <a:sym typeface="Roboto Light"/>
            </a:endParaRPr>
          </a:p>
        </p:txBody>
      </p:sp>
      <p:sp>
        <p:nvSpPr>
          <p:cNvPr id="1440" name="Google Shape;1440;gca16f75f38_0_929"/>
          <p:cNvSpPr/>
          <p:nvPr/>
        </p:nvSpPr>
        <p:spPr>
          <a:xfrm>
            <a:off x="2291577" y="1664535"/>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000"/>
              <a:buFont typeface="Roboto Light"/>
              <a:buNone/>
            </a:pPr>
            <a:r>
              <a:rPr b="0" i="0" lang="en" sz="1000" u="none" cap="none" strike="noStrike">
                <a:solidFill>
                  <a:schemeClr val="accent2"/>
                </a:solidFill>
                <a:latin typeface="Roboto Light"/>
                <a:ea typeface="Roboto Light"/>
                <a:cs typeface="Roboto Light"/>
                <a:sym typeface="Roboto Light"/>
              </a:rPr>
              <a:t>DATA ENGINEERING</a:t>
            </a:r>
            <a:endParaRPr b="0" i="0" sz="1000" u="none" cap="none" strike="noStrike">
              <a:solidFill>
                <a:schemeClr val="accent2"/>
              </a:solidFill>
              <a:latin typeface="Roboto Light"/>
              <a:ea typeface="Roboto Light"/>
              <a:cs typeface="Roboto Light"/>
              <a:sym typeface="Roboto Light"/>
            </a:endParaRPr>
          </a:p>
        </p:txBody>
      </p:sp>
      <p:sp>
        <p:nvSpPr>
          <p:cNvPr id="1441" name="Google Shape;1441;gca16f75f38_0_929"/>
          <p:cNvSpPr/>
          <p:nvPr/>
        </p:nvSpPr>
        <p:spPr>
          <a:xfrm>
            <a:off x="3969927" y="3303110"/>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DATA WAREHOUSE</a:t>
            </a:r>
            <a:endParaRPr b="0" i="0" sz="1000" u="none" cap="none" strike="noStrike">
              <a:solidFill>
                <a:schemeClr val="accent3"/>
              </a:solidFill>
              <a:latin typeface="Roboto Light"/>
              <a:ea typeface="Roboto Light"/>
              <a:cs typeface="Roboto Light"/>
              <a:sym typeface="Roboto Light"/>
            </a:endParaRPr>
          </a:p>
        </p:txBody>
      </p:sp>
      <p:sp>
        <p:nvSpPr>
          <p:cNvPr id="1442" name="Google Shape;1442;gca16f75f38_0_929"/>
          <p:cNvSpPr/>
          <p:nvPr/>
        </p:nvSpPr>
        <p:spPr>
          <a:xfrm>
            <a:off x="5709052" y="1664535"/>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000"/>
              <a:buFont typeface="Roboto Light"/>
              <a:buNone/>
            </a:pPr>
            <a:r>
              <a:rPr b="0" i="0" lang="en" sz="1000" u="none" cap="none" strike="noStrike">
                <a:solidFill>
                  <a:schemeClr val="accent4"/>
                </a:solidFill>
                <a:latin typeface="Roboto Light"/>
                <a:ea typeface="Roboto Light"/>
                <a:cs typeface="Roboto Light"/>
                <a:sym typeface="Roboto Light"/>
              </a:rPr>
              <a:t>OPERATIONAL DATABASE</a:t>
            </a:r>
            <a:endParaRPr b="0" i="0" sz="1000" u="none" cap="none" strike="noStrike">
              <a:solidFill>
                <a:schemeClr val="accent4"/>
              </a:solidFill>
              <a:latin typeface="Roboto Light"/>
              <a:ea typeface="Roboto Light"/>
              <a:cs typeface="Roboto Light"/>
              <a:sym typeface="Roboto Light"/>
            </a:endParaRPr>
          </a:p>
        </p:txBody>
      </p:sp>
      <p:sp>
        <p:nvSpPr>
          <p:cNvPr id="1443" name="Google Shape;1443;gca16f75f38_0_929"/>
          <p:cNvSpPr/>
          <p:nvPr/>
        </p:nvSpPr>
        <p:spPr>
          <a:xfrm>
            <a:off x="7465827" y="3345060"/>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000"/>
              <a:buFont typeface="Roboto Light"/>
              <a:buNone/>
            </a:pPr>
            <a:r>
              <a:rPr b="0" i="0" lang="en" sz="1000" u="none" cap="none" strike="noStrike">
                <a:solidFill>
                  <a:schemeClr val="accent5"/>
                </a:solidFill>
                <a:latin typeface="Roboto Light"/>
                <a:ea typeface="Roboto Light"/>
                <a:cs typeface="Roboto Light"/>
                <a:sym typeface="Roboto Light"/>
              </a:rPr>
              <a:t>MACHINE LEARNING &amp; AI</a:t>
            </a:r>
            <a:endParaRPr b="0" i="0" sz="1000" u="none" cap="none" strike="noStrike">
              <a:solidFill>
                <a:schemeClr val="accent5"/>
              </a:solidFill>
              <a:latin typeface="Roboto Light"/>
              <a:ea typeface="Roboto Light"/>
              <a:cs typeface="Roboto Light"/>
              <a:sym typeface="Roboto Light"/>
            </a:endParaRPr>
          </a:p>
        </p:txBody>
      </p:sp>
      <p:sp>
        <p:nvSpPr>
          <p:cNvPr id="1444" name="Google Shape;1444;gca16f75f38_0_929"/>
          <p:cNvSpPr txBox="1"/>
          <p:nvPr/>
        </p:nvSpPr>
        <p:spPr>
          <a:xfrm>
            <a:off x="2623950" y="2148553"/>
            <a:ext cx="539400" cy="41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2400"/>
              <a:buFont typeface="Roboto"/>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pic>
        <p:nvPicPr>
          <p:cNvPr id="1445" name="Google Shape;1445;gca16f75f38_0_929"/>
          <p:cNvPicPr preferRelativeResize="0"/>
          <p:nvPr/>
        </p:nvPicPr>
        <p:blipFill rotWithShape="1">
          <a:blip r:embed="rId3">
            <a:alphaModFix/>
          </a:blip>
          <a:srcRect b="0" l="0" r="0" t="0"/>
          <a:stretch/>
        </p:blipFill>
        <p:spPr>
          <a:xfrm>
            <a:off x="837313" y="1650225"/>
            <a:ext cx="576072" cy="576072"/>
          </a:xfrm>
          <a:prstGeom prst="rect">
            <a:avLst/>
          </a:prstGeom>
          <a:noFill/>
          <a:ln>
            <a:noFill/>
          </a:ln>
        </p:spPr>
      </p:pic>
      <p:sp>
        <p:nvSpPr>
          <p:cNvPr id="1446" name="Google Shape;1446;gca16f75f38_0_929"/>
          <p:cNvSpPr txBox="1"/>
          <p:nvPr/>
        </p:nvSpPr>
        <p:spPr>
          <a:xfrm>
            <a:off x="812750" y="2227150"/>
            <a:ext cx="6252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Kinesis</a:t>
            </a:r>
            <a:endParaRPr b="0" i="0" sz="800" u="none" cap="none" strike="noStrike">
              <a:solidFill>
                <a:schemeClr val="dk1"/>
              </a:solidFill>
              <a:latin typeface="Roboto"/>
              <a:ea typeface="Roboto"/>
              <a:cs typeface="Roboto"/>
              <a:sym typeface="Roboto"/>
            </a:endParaRPr>
          </a:p>
        </p:txBody>
      </p:sp>
      <p:pic>
        <p:nvPicPr>
          <p:cNvPr id="1447" name="Google Shape;1447;gca16f75f38_0_929"/>
          <p:cNvPicPr preferRelativeResize="0"/>
          <p:nvPr/>
        </p:nvPicPr>
        <p:blipFill rotWithShape="1">
          <a:blip r:embed="rId4">
            <a:alphaModFix/>
          </a:blip>
          <a:srcRect b="13529" l="48604" r="0" t="14465"/>
          <a:stretch/>
        </p:blipFill>
        <p:spPr>
          <a:xfrm>
            <a:off x="2601114" y="2855588"/>
            <a:ext cx="640080" cy="640080"/>
          </a:xfrm>
          <a:prstGeom prst="rect">
            <a:avLst/>
          </a:prstGeom>
          <a:noFill/>
          <a:ln>
            <a:noFill/>
          </a:ln>
        </p:spPr>
      </p:pic>
      <p:sp>
        <p:nvSpPr>
          <p:cNvPr id="1448" name="Google Shape;1448;gca16f75f38_0_929"/>
          <p:cNvSpPr txBox="1"/>
          <p:nvPr/>
        </p:nvSpPr>
        <p:spPr>
          <a:xfrm>
            <a:off x="2554750" y="3434050"/>
            <a:ext cx="7215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EMR</a:t>
            </a:r>
            <a:endParaRPr b="0" i="0" sz="800" u="none" cap="none" strike="noStrike">
              <a:solidFill>
                <a:schemeClr val="dk1"/>
              </a:solidFill>
              <a:latin typeface="Roboto"/>
              <a:ea typeface="Roboto"/>
              <a:cs typeface="Roboto"/>
              <a:sym typeface="Roboto"/>
            </a:endParaRPr>
          </a:p>
        </p:txBody>
      </p:sp>
      <p:pic>
        <p:nvPicPr>
          <p:cNvPr id="1449" name="Google Shape;1449;gca16f75f38_0_929"/>
          <p:cNvPicPr preferRelativeResize="0"/>
          <p:nvPr/>
        </p:nvPicPr>
        <p:blipFill rotWithShape="1">
          <a:blip r:embed="rId5">
            <a:alphaModFix/>
          </a:blip>
          <a:srcRect b="14899" l="4357" r="49823" t="12803"/>
          <a:stretch/>
        </p:blipFill>
        <p:spPr>
          <a:xfrm>
            <a:off x="4273950" y="1689850"/>
            <a:ext cx="561058" cy="649224"/>
          </a:xfrm>
          <a:prstGeom prst="rect">
            <a:avLst/>
          </a:prstGeom>
          <a:noFill/>
          <a:ln>
            <a:noFill/>
          </a:ln>
        </p:spPr>
      </p:pic>
      <p:sp>
        <p:nvSpPr>
          <p:cNvPr id="1450" name="Google Shape;1450;gca16f75f38_0_929"/>
          <p:cNvSpPr txBox="1"/>
          <p:nvPr/>
        </p:nvSpPr>
        <p:spPr>
          <a:xfrm>
            <a:off x="4181538" y="2227150"/>
            <a:ext cx="7809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Redshift</a:t>
            </a:r>
            <a:endParaRPr b="0" i="0" sz="800" u="none" cap="none" strike="noStrike">
              <a:solidFill>
                <a:schemeClr val="dk1"/>
              </a:solidFill>
              <a:latin typeface="Roboto"/>
              <a:ea typeface="Roboto"/>
              <a:cs typeface="Roboto"/>
              <a:sym typeface="Roboto"/>
            </a:endParaRPr>
          </a:p>
        </p:txBody>
      </p:sp>
      <p:pic>
        <p:nvPicPr>
          <p:cNvPr id="1451" name="Google Shape;1451;gca16f75f38_0_929"/>
          <p:cNvPicPr preferRelativeResize="0"/>
          <p:nvPr/>
        </p:nvPicPr>
        <p:blipFill rotWithShape="1">
          <a:blip r:embed="rId6">
            <a:alphaModFix/>
          </a:blip>
          <a:srcRect b="0" l="0" r="0" t="0"/>
          <a:stretch/>
        </p:blipFill>
        <p:spPr>
          <a:xfrm>
            <a:off x="7862988" y="1768798"/>
            <a:ext cx="409825" cy="491759"/>
          </a:xfrm>
          <a:prstGeom prst="rect">
            <a:avLst/>
          </a:prstGeom>
          <a:noFill/>
          <a:ln>
            <a:noFill/>
          </a:ln>
        </p:spPr>
      </p:pic>
      <p:sp>
        <p:nvSpPr>
          <p:cNvPr id="1452" name="Google Shape;1452;gca16f75f38_0_929"/>
          <p:cNvSpPr txBox="1"/>
          <p:nvPr/>
        </p:nvSpPr>
        <p:spPr>
          <a:xfrm>
            <a:off x="7677450" y="2184350"/>
            <a:ext cx="7809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Sagemaker</a:t>
            </a:r>
            <a:endParaRPr b="0" i="0" sz="800" u="none" cap="none" strike="noStrike">
              <a:solidFill>
                <a:schemeClr val="dk1"/>
              </a:solidFill>
              <a:latin typeface="Roboto"/>
              <a:ea typeface="Roboto"/>
              <a:cs typeface="Roboto"/>
              <a:sym typeface="Roboto"/>
            </a:endParaRPr>
          </a:p>
        </p:txBody>
      </p:sp>
      <p:pic>
        <p:nvPicPr>
          <p:cNvPr id="1453" name="Google Shape;1453;gca16f75f38_0_929"/>
          <p:cNvPicPr preferRelativeResize="0"/>
          <p:nvPr/>
        </p:nvPicPr>
        <p:blipFill rotWithShape="1">
          <a:blip r:embed="rId7">
            <a:alphaModFix/>
          </a:blip>
          <a:srcRect b="0" l="0" r="0" t="0"/>
          <a:stretch/>
        </p:blipFill>
        <p:spPr>
          <a:xfrm>
            <a:off x="6031925" y="2887600"/>
            <a:ext cx="576050" cy="576050"/>
          </a:xfrm>
          <a:prstGeom prst="rect">
            <a:avLst/>
          </a:prstGeom>
          <a:noFill/>
          <a:ln>
            <a:noFill/>
          </a:ln>
        </p:spPr>
      </p:pic>
      <p:sp>
        <p:nvSpPr>
          <p:cNvPr id="1454" name="Google Shape;1454;gca16f75f38_0_929"/>
          <p:cNvSpPr txBox="1"/>
          <p:nvPr/>
        </p:nvSpPr>
        <p:spPr>
          <a:xfrm>
            <a:off x="5929488" y="3381700"/>
            <a:ext cx="7809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DynamoDB</a:t>
            </a:r>
            <a:endParaRPr b="0" i="0" sz="800" u="none" cap="none" strike="noStrike">
              <a:solidFill>
                <a:schemeClr val="dk1"/>
              </a:solidFill>
              <a:latin typeface="Roboto"/>
              <a:ea typeface="Roboto"/>
              <a:cs typeface="Roboto"/>
              <a:sym typeface="Roboto"/>
            </a:endParaRPr>
          </a:p>
        </p:txBody>
      </p:sp>
      <p:grpSp>
        <p:nvGrpSpPr>
          <p:cNvPr id="1455" name="Google Shape;1455;gca16f75f38_0_929"/>
          <p:cNvGrpSpPr/>
          <p:nvPr/>
        </p:nvGrpSpPr>
        <p:grpSpPr>
          <a:xfrm>
            <a:off x="5234325" y="2342713"/>
            <a:ext cx="492900" cy="643149"/>
            <a:chOff x="6369875" y="470926"/>
            <a:chExt cx="492900" cy="643149"/>
          </a:xfrm>
        </p:grpSpPr>
        <p:pic>
          <p:nvPicPr>
            <p:cNvPr id="1456" name="Google Shape;1456;gca16f75f38_0_929"/>
            <p:cNvPicPr preferRelativeResize="0"/>
            <p:nvPr/>
          </p:nvPicPr>
          <p:blipFill rotWithShape="1">
            <a:blip r:embed="rId8">
              <a:alphaModFix/>
            </a:blip>
            <a:srcRect b="0" l="0" r="0" t="0"/>
            <a:stretch/>
          </p:blipFill>
          <p:spPr>
            <a:xfrm>
              <a:off x="6435505" y="470926"/>
              <a:ext cx="344820" cy="417600"/>
            </a:xfrm>
            <a:prstGeom prst="rect">
              <a:avLst/>
            </a:prstGeom>
            <a:noFill/>
            <a:ln>
              <a:noFill/>
            </a:ln>
          </p:spPr>
        </p:pic>
        <p:sp>
          <p:nvSpPr>
            <p:cNvPr id="1457" name="Google Shape;1457;gca16f75f38_0_929"/>
            <p:cNvSpPr txBox="1"/>
            <p:nvPr/>
          </p:nvSpPr>
          <p:spPr>
            <a:xfrm>
              <a:off x="6369875" y="853675"/>
              <a:ext cx="4929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Glue</a:t>
              </a:r>
              <a:endParaRPr b="0" i="0" sz="800" u="none" cap="none" strike="noStrike">
                <a:solidFill>
                  <a:schemeClr val="dk1"/>
                </a:solidFill>
                <a:latin typeface="Roboto"/>
                <a:ea typeface="Roboto"/>
                <a:cs typeface="Roboto"/>
                <a:sym typeface="Roboto"/>
              </a:endParaRPr>
            </a:p>
          </p:txBody>
        </p:sp>
      </p:grpSp>
      <p:grpSp>
        <p:nvGrpSpPr>
          <p:cNvPr id="1458" name="Google Shape;1458;gca16f75f38_0_929"/>
          <p:cNvGrpSpPr/>
          <p:nvPr/>
        </p:nvGrpSpPr>
        <p:grpSpPr>
          <a:xfrm>
            <a:off x="6956575" y="2342713"/>
            <a:ext cx="492900" cy="643149"/>
            <a:chOff x="6369875" y="470926"/>
            <a:chExt cx="492900" cy="643149"/>
          </a:xfrm>
        </p:grpSpPr>
        <p:pic>
          <p:nvPicPr>
            <p:cNvPr id="1459" name="Google Shape;1459;gca16f75f38_0_929"/>
            <p:cNvPicPr preferRelativeResize="0"/>
            <p:nvPr/>
          </p:nvPicPr>
          <p:blipFill rotWithShape="1">
            <a:blip r:embed="rId9">
              <a:alphaModFix/>
            </a:blip>
            <a:srcRect b="0" l="0" r="0" t="0"/>
            <a:stretch/>
          </p:blipFill>
          <p:spPr>
            <a:xfrm>
              <a:off x="6435505" y="470926"/>
              <a:ext cx="344820" cy="417600"/>
            </a:xfrm>
            <a:prstGeom prst="rect">
              <a:avLst/>
            </a:prstGeom>
            <a:noFill/>
            <a:ln>
              <a:noFill/>
            </a:ln>
          </p:spPr>
        </p:pic>
        <p:sp>
          <p:nvSpPr>
            <p:cNvPr id="1460" name="Google Shape;1460;gca16f75f38_0_929"/>
            <p:cNvSpPr txBox="1"/>
            <p:nvPr/>
          </p:nvSpPr>
          <p:spPr>
            <a:xfrm>
              <a:off x="6369875" y="853675"/>
              <a:ext cx="4929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Glue</a:t>
              </a:r>
              <a:endParaRPr b="0" i="0" sz="800" u="none" cap="none" strike="noStrike">
                <a:solidFill>
                  <a:schemeClr val="dk1"/>
                </a:solidFill>
                <a:latin typeface="Roboto"/>
                <a:ea typeface="Roboto"/>
                <a:cs typeface="Roboto"/>
                <a:sym typeface="Roboto"/>
              </a:endParaRPr>
            </a:p>
          </p:txBody>
        </p:sp>
      </p:grpSp>
      <p:grpSp>
        <p:nvGrpSpPr>
          <p:cNvPr id="1461" name="Google Shape;1461;gca16f75f38_0_929"/>
          <p:cNvGrpSpPr/>
          <p:nvPr/>
        </p:nvGrpSpPr>
        <p:grpSpPr>
          <a:xfrm>
            <a:off x="3426012" y="2342713"/>
            <a:ext cx="492900" cy="643149"/>
            <a:chOff x="6369875" y="470926"/>
            <a:chExt cx="492900" cy="643149"/>
          </a:xfrm>
        </p:grpSpPr>
        <p:pic>
          <p:nvPicPr>
            <p:cNvPr id="1462" name="Google Shape;1462;gca16f75f38_0_929"/>
            <p:cNvPicPr preferRelativeResize="0"/>
            <p:nvPr/>
          </p:nvPicPr>
          <p:blipFill rotWithShape="1">
            <a:blip r:embed="rId9">
              <a:alphaModFix/>
            </a:blip>
            <a:srcRect b="0" l="0" r="0" t="0"/>
            <a:stretch/>
          </p:blipFill>
          <p:spPr>
            <a:xfrm>
              <a:off x="6435505" y="470926"/>
              <a:ext cx="344820" cy="417600"/>
            </a:xfrm>
            <a:prstGeom prst="rect">
              <a:avLst/>
            </a:prstGeom>
            <a:noFill/>
            <a:ln>
              <a:noFill/>
            </a:ln>
          </p:spPr>
        </p:pic>
        <p:sp>
          <p:nvSpPr>
            <p:cNvPr id="1463" name="Google Shape;1463;gca16f75f38_0_929"/>
            <p:cNvSpPr txBox="1"/>
            <p:nvPr/>
          </p:nvSpPr>
          <p:spPr>
            <a:xfrm>
              <a:off x="6369875" y="853675"/>
              <a:ext cx="4929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Glue</a:t>
              </a:r>
              <a:endParaRPr b="0" i="0" sz="800" u="none" cap="none" strike="noStrike">
                <a:solidFill>
                  <a:schemeClr val="dk1"/>
                </a:solidFill>
                <a:latin typeface="Roboto"/>
                <a:ea typeface="Roboto"/>
                <a:cs typeface="Roboto"/>
                <a:sym typeface="Roboto"/>
              </a:endParaRPr>
            </a:p>
          </p:txBody>
        </p:sp>
      </p:grpSp>
      <p:grpSp>
        <p:nvGrpSpPr>
          <p:cNvPr id="1464" name="Google Shape;1464;gca16f75f38_0_929"/>
          <p:cNvGrpSpPr/>
          <p:nvPr/>
        </p:nvGrpSpPr>
        <p:grpSpPr>
          <a:xfrm>
            <a:off x="1832912" y="2342713"/>
            <a:ext cx="492900" cy="643149"/>
            <a:chOff x="6369875" y="470926"/>
            <a:chExt cx="492900" cy="643149"/>
          </a:xfrm>
        </p:grpSpPr>
        <p:pic>
          <p:nvPicPr>
            <p:cNvPr id="1465" name="Google Shape;1465;gca16f75f38_0_929"/>
            <p:cNvPicPr preferRelativeResize="0"/>
            <p:nvPr/>
          </p:nvPicPr>
          <p:blipFill rotWithShape="1">
            <a:blip r:embed="rId9">
              <a:alphaModFix/>
            </a:blip>
            <a:srcRect b="0" l="0" r="0" t="0"/>
            <a:stretch/>
          </p:blipFill>
          <p:spPr>
            <a:xfrm>
              <a:off x="6435505" y="470926"/>
              <a:ext cx="344820" cy="417600"/>
            </a:xfrm>
            <a:prstGeom prst="rect">
              <a:avLst/>
            </a:prstGeom>
            <a:noFill/>
            <a:ln>
              <a:noFill/>
            </a:ln>
          </p:spPr>
        </p:pic>
        <p:sp>
          <p:nvSpPr>
            <p:cNvPr id="1466" name="Google Shape;1466;gca16f75f38_0_929"/>
            <p:cNvSpPr txBox="1"/>
            <p:nvPr/>
          </p:nvSpPr>
          <p:spPr>
            <a:xfrm>
              <a:off x="6369875" y="853675"/>
              <a:ext cx="4929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Glue</a:t>
              </a:r>
              <a:endParaRPr b="0" i="0" sz="800" u="none" cap="none" strike="noStrike">
                <a:solidFill>
                  <a:schemeClr val="dk1"/>
                </a:solidFill>
                <a:latin typeface="Roboto"/>
                <a:ea typeface="Roboto"/>
                <a:cs typeface="Roboto"/>
                <a:sym typeface="Roboto"/>
              </a:endParaRPr>
            </a:p>
          </p:txBody>
        </p:sp>
      </p:grpSp>
      <p:sp>
        <p:nvSpPr>
          <p:cNvPr id="1467" name="Google Shape;1467;gca16f75f38_0_929"/>
          <p:cNvSpPr txBox="1"/>
          <p:nvPr/>
        </p:nvSpPr>
        <p:spPr>
          <a:xfrm>
            <a:off x="1395050" y="2866256"/>
            <a:ext cx="6762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Lake Formation</a:t>
            </a:r>
            <a:endParaRPr b="0" i="0" sz="800" u="none" cap="none" strike="noStrike">
              <a:solidFill>
                <a:schemeClr val="dk1"/>
              </a:solidFill>
              <a:latin typeface="Roboto"/>
              <a:ea typeface="Roboto"/>
              <a:cs typeface="Roboto"/>
              <a:sym typeface="Roboto"/>
            </a:endParaRPr>
          </a:p>
        </p:txBody>
      </p:sp>
      <p:sp>
        <p:nvSpPr>
          <p:cNvPr id="1468" name="Google Shape;1468;gca16f75f38_0_929"/>
          <p:cNvSpPr txBox="1"/>
          <p:nvPr/>
        </p:nvSpPr>
        <p:spPr>
          <a:xfrm>
            <a:off x="3639850" y="2866256"/>
            <a:ext cx="7215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Lake Formation</a:t>
            </a:r>
            <a:endParaRPr b="0" i="0" sz="800" u="none" cap="none" strike="noStrike">
              <a:solidFill>
                <a:schemeClr val="dk1"/>
              </a:solidFill>
              <a:latin typeface="Roboto"/>
              <a:ea typeface="Roboto"/>
              <a:cs typeface="Roboto"/>
              <a:sym typeface="Roboto"/>
            </a:endParaRPr>
          </a:p>
        </p:txBody>
      </p:sp>
      <p:sp>
        <p:nvSpPr>
          <p:cNvPr id="1469" name="Google Shape;1469;gca16f75f38_0_929"/>
          <p:cNvSpPr txBox="1"/>
          <p:nvPr/>
        </p:nvSpPr>
        <p:spPr>
          <a:xfrm>
            <a:off x="7141500" y="2866256"/>
            <a:ext cx="7215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Lake Formation</a:t>
            </a:r>
            <a:endParaRPr b="0" i="0" sz="800" u="none" cap="none" strike="noStrike">
              <a:solidFill>
                <a:schemeClr val="dk1"/>
              </a:solidFill>
              <a:latin typeface="Roboto"/>
              <a:ea typeface="Roboto"/>
              <a:cs typeface="Roboto"/>
              <a:sym typeface="Roboto"/>
            </a:endParaRPr>
          </a:p>
        </p:txBody>
      </p:sp>
      <p:sp>
        <p:nvSpPr>
          <p:cNvPr id="1470" name="Google Shape;1470;gca16f75f38_0_929"/>
          <p:cNvSpPr txBox="1"/>
          <p:nvPr/>
        </p:nvSpPr>
        <p:spPr>
          <a:xfrm>
            <a:off x="5060825" y="3712619"/>
            <a:ext cx="7215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CloudTrail</a:t>
            </a:r>
            <a:endParaRPr b="0" i="0" sz="800" u="none" cap="none" strike="noStrike">
              <a:solidFill>
                <a:schemeClr val="dk1"/>
              </a:solidFill>
              <a:latin typeface="Roboto"/>
              <a:ea typeface="Roboto"/>
              <a:cs typeface="Roboto"/>
              <a:sym typeface="Roboto"/>
            </a:endParaRPr>
          </a:p>
        </p:txBody>
      </p:sp>
      <p:sp>
        <p:nvSpPr>
          <p:cNvPr id="1471" name="Google Shape;1471;gca16f75f38_0_929"/>
          <p:cNvSpPr txBox="1"/>
          <p:nvPr/>
        </p:nvSpPr>
        <p:spPr>
          <a:xfrm>
            <a:off x="6717750" y="3712619"/>
            <a:ext cx="7809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CloudWatch</a:t>
            </a:r>
            <a:endParaRPr b="0" i="0" sz="800" u="none" cap="none" strike="noStrike">
              <a:solidFill>
                <a:schemeClr val="dk1"/>
              </a:solidFill>
              <a:latin typeface="Roboto"/>
              <a:ea typeface="Roboto"/>
              <a:cs typeface="Roboto"/>
              <a:sym typeface="Roboto"/>
            </a:endParaRPr>
          </a:p>
        </p:txBody>
      </p:sp>
      <p:sp>
        <p:nvSpPr>
          <p:cNvPr id="1472" name="Google Shape;1472;gca16f75f38_0_929"/>
          <p:cNvSpPr txBox="1"/>
          <p:nvPr/>
        </p:nvSpPr>
        <p:spPr>
          <a:xfrm>
            <a:off x="1626400" y="3712619"/>
            <a:ext cx="7215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CloudTrail</a:t>
            </a:r>
            <a:endParaRPr b="0" i="0" sz="800" u="none" cap="none" strike="noStrike">
              <a:solidFill>
                <a:schemeClr val="dk1"/>
              </a:solidFill>
              <a:latin typeface="Roboto"/>
              <a:ea typeface="Roboto"/>
              <a:cs typeface="Roboto"/>
              <a:sym typeface="Roboto"/>
            </a:endParaRPr>
          </a:p>
        </p:txBody>
      </p:sp>
      <p:sp>
        <p:nvSpPr>
          <p:cNvPr id="1473" name="Google Shape;1473;gca16f75f38_0_929"/>
          <p:cNvSpPr txBox="1"/>
          <p:nvPr/>
        </p:nvSpPr>
        <p:spPr>
          <a:xfrm>
            <a:off x="3283325" y="3712619"/>
            <a:ext cx="7809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CloudWatch</a:t>
            </a:r>
            <a:endParaRPr b="0" i="0" sz="800" u="none" cap="none" strike="noStrike">
              <a:solidFill>
                <a:schemeClr val="dk1"/>
              </a:solidFill>
              <a:latin typeface="Roboto"/>
              <a:ea typeface="Roboto"/>
              <a:cs typeface="Roboto"/>
              <a:sym typeface="Roboto"/>
            </a:endParaRPr>
          </a:p>
        </p:txBody>
      </p:sp>
      <p:sp>
        <p:nvSpPr>
          <p:cNvPr id="1474" name="Google Shape;1474;gca16f75f38_0_929"/>
          <p:cNvSpPr txBox="1"/>
          <p:nvPr/>
        </p:nvSpPr>
        <p:spPr>
          <a:xfrm>
            <a:off x="419100" y="4116753"/>
            <a:ext cx="83346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Roboto"/>
              <a:buNone/>
            </a:pPr>
            <a:r>
              <a:rPr b="0" i="0" lang="en" sz="1800" u="none" cap="none" strike="noStrike">
                <a:solidFill>
                  <a:schemeClr val="dk1"/>
                </a:solidFill>
                <a:latin typeface="Roboto"/>
                <a:ea typeface="Roboto"/>
                <a:cs typeface="Roboto"/>
                <a:sym typeface="Roboto"/>
              </a:rPr>
              <a:t>SECURITY  |  GOVERNANCE  |  LINEAGE  |  MANAGEMENT  |  AUTOMATION</a:t>
            </a:r>
            <a:endParaRPr b="0" i="0" sz="1800" u="none" cap="none" strike="noStrike">
              <a:solidFill>
                <a:schemeClr val="dk1"/>
              </a:solidFill>
              <a:latin typeface="Roboto"/>
              <a:ea typeface="Roboto"/>
              <a:cs typeface="Roboto"/>
              <a:sym typeface="Roboto"/>
            </a:endParaRPr>
          </a:p>
        </p:txBody>
      </p:sp>
      <p:cxnSp>
        <p:nvCxnSpPr>
          <p:cNvPr id="1475" name="Google Shape;1475;gca16f75f38_0_929"/>
          <p:cNvCxnSpPr/>
          <p:nvPr/>
        </p:nvCxnSpPr>
        <p:spPr>
          <a:xfrm>
            <a:off x="1612300" y="4322553"/>
            <a:ext cx="878400" cy="6000"/>
          </a:xfrm>
          <a:prstGeom prst="straightConnector1">
            <a:avLst/>
          </a:prstGeom>
          <a:noFill/>
          <a:ln cap="flat" cmpd="sng" w="28575">
            <a:solidFill>
              <a:schemeClr val="accent2"/>
            </a:solidFill>
            <a:prstDash val="solid"/>
            <a:round/>
            <a:headEnd len="sm" w="sm" type="none"/>
            <a:tailEnd len="sm" w="sm" type="none"/>
          </a:ln>
        </p:spPr>
      </p:cxnSp>
      <p:cxnSp>
        <p:nvCxnSpPr>
          <p:cNvPr id="1476" name="Google Shape;1476;gca16f75f38_0_929"/>
          <p:cNvCxnSpPr/>
          <p:nvPr/>
        </p:nvCxnSpPr>
        <p:spPr>
          <a:xfrm>
            <a:off x="2668275" y="4322553"/>
            <a:ext cx="1152000" cy="6000"/>
          </a:xfrm>
          <a:prstGeom prst="straightConnector1">
            <a:avLst/>
          </a:prstGeom>
          <a:noFill/>
          <a:ln cap="flat" cmpd="sng" w="28575">
            <a:solidFill>
              <a:schemeClr val="accent2"/>
            </a:solidFill>
            <a:prstDash val="solid"/>
            <a:round/>
            <a:headEnd len="sm" w="sm" type="none"/>
            <a:tailEnd len="sm" w="sm" type="none"/>
          </a:ln>
        </p:spPr>
      </p:cxnSp>
      <p:cxnSp>
        <p:nvCxnSpPr>
          <p:cNvPr id="1477" name="Google Shape;1477;gca16f75f38_0_929"/>
          <p:cNvCxnSpPr/>
          <p:nvPr/>
        </p:nvCxnSpPr>
        <p:spPr>
          <a:xfrm>
            <a:off x="4958550" y="4322553"/>
            <a:ext cx="1243500" cy="6000"/>
          </a:xfrm>
          <a:prstGeom prst="straightConnector1">
            <a:avLst/>
          </a:prstGeom>
          <a:noFill/>
          <a:ln cap="flat" cmpd="sng" w="28575">
            <a:solidFill>
              <a:schemeClr val="accent2"/>
            </a:solidFill>
            <a:prstDash val="solid"/>
            <a:round/>
            <a:headEnd len="sm" w="sm" type="none"/>
            <a:tailEnd len="sm" w="sm" type="none"/>
          </a:ln>
        </p:spPr>
      </p:cxnSp>
      <p:cxnSp>
        <p:nvCxnSpPr>
          <p:cNvPr id="1478" name="Google Shape;1478;gca16f75f38_0_929"/>
          <p:cNvCxnSpPr/>
          <p:nvPr/>
        </p:nvCxnSpPr>
        <p:spPr>
          <a:xfrm>
            <a:off x="6348750" y="4322553"/>
            <a:ext cx="1243500" cy="6000"/>
          </a:xfrm>
          <a:prstGeom prst="straightConnector1">
            <a:avLst/>
          </a:prstGeom>
          <a:noFill/>
          <a:ln cap="flat" cmpd="sng" w="28575">
            <a:solidFill>
              <a:schemeClr val="accent2"/>
            </a:solidFill>
            <a:prstDash val="solid"/>
            <a:round/>
            <a:headEnd len="sm" w="sm" type="none"/>
            <a:tailEnd len="sm" w="sm" type="none"/>
          </a:ln>
        </p:spPr>
      </p:cxnSp>
      <p:cxnSp>
        <p:nvCxnSpPr>
          <p:cNvPr id="1479" name="Google Shape;1479;gca16f75f38_0_929"/>
          <p:cNvCxnSpPr/>
          <p:nvPr/>
        </p:nvCxnSpPr>
        <p:spPr>
          <a:xfrm>
            <a:off x="4036000" y="4322553"/>
            <a:ext cx="694800" cy="6000"/>
          </a:xfrm>
          <a:prstGeom prst="straightConnector1">
            <a:avLst/>
          </a:prstGeom>
          <a:noFill/>
          <a:ln cap="flat" cmpd="sng" w="28575">
            <a:solidFill>
              <a:schemeClr val="accent2"/>
            </a:solidFill>
            <a:prstDash val="solid"/>
            <a:round/>
            <a:headEnd len="sm" w="sm" type="none"/>
            <a:tailEnd len="sm" w="sm" type="none"/>
          </a:ln>
        </p:spPr>
      </p:cxnSp>
      <p:sp>
        <p:nvSpPr>
          <p:cNvPr id="1480" name="Google Shape;1480;gca16f75f38_0_929"/>
          <p:cNvSpPr txBox="1"/>
          <p:nvPr/>
        </p:nvSpPr>
        <p:spPr>
          <a:xfrm>
            <a:off x="4776900" y="2866256"/>
            <a:ext cx="7215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Lake Formation</a:t>
            </a:r>
            <a:endParaRPr b="0" i="0" sz="800" u="none" cap="none" strike="noStrike">
              <a:solidFill>
                <a:schemeClr val="dk1"/>
              </a:solidFill>
              <a:latin typeface="Roboto"/>
              <a:ea typeface="Roboto"/>
              <a:cs typeface="Roboto"/>
              <a:sym typeface="Roboto"/>
            </a:endParaRPr>
          </a:p>
        </p:txBody>
      </p:sp>
      <p:sp>
        <p:nvSpPr>
          <p:cNvPr id="1481" name="Google Shape;1481;gca16f75f38_0_929"/>
          <p:cNvSpPr txBox="1"/>
          <p:nvPr/>
        </p:nvSpPr>
        <p:spPr>
          <a:xfrm>
            <a:off x="16123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482" name="Google Shape;1482;gca16f75f38_0_929"/>
          <p:cNvSpPr txBox="1"/>
          <p:nvPr/>
        </p:nvSpPr>
        <p:spPr>
          <a:xfrm>
            <a:off x="32887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483" name="Google Shape;1483;gca16f75f38_0_929"/>
          <p:cNvSpPr txBox="1"/>
          <p:nvPr/>
        </p:nvSpPr>
        <p:spPr>
          <a:xfrm>
            <a:off x="50413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484" name="Google Shape;1484;gca16f75f38_0_929"/>
          <p:cNvSpPr txBox="1"/>
          <p:nvPr/>
        </p:nvSpPr>
        <p:spPr>
          <a:xfrm>
            <a:off x="67177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grpSp>
        <p:nvGrpSpPr>
          <p:cNvPr id="1485" name="Google Shape;1485;gca16f75f38_0_929"/>
          <p:cNvGrpSpPr/>
          <p:nvPr/>
        </p:nvGrpSpPr>
        <p:grpSpPr>
          <a:xfrm>
            <a:off x="62795" y="29864"/>
            <a:ext cx="1360368" cy="287982"/>
            <a:chOff x="2177242" y="4119501"/>
            <a:chExt cx="2160001" cy="457259"/>
          </a:xfrm>
        </p:grpSpPr>
        <p:pic>
          <p:nvPicPr>
            <p:cNvPr id="1486" name="Google Shape;1486;gca16f75f38_0_929"/>
            <p:cNvPicPr preferRelativeResize="0"/>
            <p:nvPr/>
          </p:nvPicPr>
          <p:blipFill rotWithShape="1">
            <a:blip r:embed="rId10">
              <a:alphaModFix/>
            </a:blip>
            <a:srcRect b="0" l="0" r="0" t="0"/>
            <a:stretch/>
          </p:blipFill>
          <p:spPr>
            <a:xfrm>
              <a:off x="2177242" y="4119501"/>
              <a:ext cx="2160001" cy="215143"/>
            </a:xfrm>
            <a:prstGeom prst="rect">
              <a:avLst/>
            </a:prstGeom>
            <a:noFill/>
            <a:ln>
              <a:noFill/>
            </a:ln>
          </p:spPr>
        </p:pic>
        <p:pic>
          <p:nvPicPr>
            <p:cNvPr descr="https://lh6.googleusercontent.com/R7K2ZUWAiLv4jxX72xn-i1-AM8yKaikLWGHIj-aEn4FHoPvIYV_EUTcujIr0vunyHHmUgzmyzbm26ynNHyamNcR7CUd24tpLEbM0eDzCsxLM6mjpz6ya8SMLbH2FTLQV2i2-ZyZ49wE" id="1487" name="Google Shape;1487;gca16f75f38_0_929"/>
            <p:cNvPicPr preferRelativeResize="0"/>
            <p:nvPr/>
          </p:nvPicPr>
          <p:blipFill rotWithShape="1">
            <a:blip r:embed="rId11">
              <a:alphaModFix/>
            </a:blip>
            <a:srcRect b="0" l="0" r="0" t="0"/>
            <a:stretch/>
          </p:blipFill>
          <p:spPr>
            <a:xfrm>
              <a:off x="3050763" y="4360760"/>
              <a:ext cx="412959" cy="2160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2" name="Shape 1492"/>
        <p:cNvGrpSpPr/>
        <p:nvPr/>
      </p:nvGrpSpPr>
      <p:grpSpPr>
        <a:xfrm>
          <a:off x="0" y="0"/>
          <a:ext cx="0" cy="0"/>
          <a:chOff x="0" y="0"/>
          <a:chExt cx="0" cy="0"/>
        </a:xfrm>
      </p:grpSpPr>
      <p:cxnSp>
        <p:nvCxnSpPr>
          <p:cNvPr id="1493" name="Google Shape;1493;gca16f75f38_0_1000"/>
          <p:cNvCxnSpPr/>
          <p:nvPr/>
        </p:nvCxnSpPr>
        <p:spPr>
          <a:xfrm flipH="1">
            <a:off x="2008449" y="1563103"/>
            <a:ext cx="2100" cy="2344500"/>
          </a:xfrm>
          <a:prstGeom prst="straightConnector1">
            <a:avLst/>
          </a:prstGeom>
          <a:noFill/>
          <a:ln cap="flat" cmpd="sng" w="38100">
            <a:solidFill>
              <a:schemeClr val="accent6"/>
            </a:solidFill>
            <a:prstDash val="dash"/>
            <a:round/>
            <a:headEnd len="sm" w="sm" type="none"/>
            <a:tailEnd len="sm" w="sm" type="none"/>
          </a:ln>
        </p:spPr>
      </p:cxnSp>
      <p:cxnSp>
        <p:nvCxnSpPr>
          <p:cNvPr id="1494" name="Google Shape;1494;gca16f75f38_0_1000"/>
          <p:cNvCxnSpPr/>
          <p:nvPr/>
        </p:nvCxnSpPr>
        <p:spPr>
          <a:xfrm flipH="1">
            <a:off x="3731774" y="1563103"/>
            <a:ext cx="2100" cy="2344500"/>
          </a:xfrm>
          <a:prstGeom prst="straightConnector1">
            <a:avLst/>
          </a:prstGeom>
          <a:noFill/>
          <a:ln cap="flat" cmpd="sng" w="38100">
            <a:solidFill>
              <a:schemeClr val="accent6"/>
            </a:solidFill>
            <a:prstDash val="dash"/>
            <a:round/>
            <a:headEnd len="sm" w="sm" type="none"/>
            <a:tailEnd len="sm" w="sm" type="none"/>
          </a:ln>
        </p:spPr>
      </p:cxnSp>
      <p:cxnSp>
        <p:nvCxnSpPr>
          <p:cNvPr id="1495" name="Google Shape;1495;gca16f75f38_0_1000"/>
          <p:cNvCxnSpPr/>
          <p:nvPr/>
        </p:nvCxnSpPr>
        <p:spPr>
          <a:xfrm flipH="1">
            <a:off x="5482374" y="1563103"/>
            <a:ext cx="2100" cy="2344500"/>
          </a:xfrm>
          <a:prstGeom prst="straightConnector1">
            <a:avLst/>
          </a:prstGeom>
          <a:noFill/>
          <a:ln cap="flat" cmpd="sng" w="38100">
            <a:solidFill>
              <a:schemeClr val="accent6"/>
            </a:solidFill>
            <a:prstDash val="dash"/>
            <a:round/>
            <a:headEnd len="sm" w="sm" type="none"/>
            <a:tailEnd len="sm" w="sm" type="none"/>
          </a:ln>
        </p:spPr>
      </p:cxnSp>
      <p:cxnSp>
        <p:nvCxnSpPr>
          <p:cNvPr id="1496" name="Google Shape;1496;gca16f75f38_0_1000"/>
          <p:cNvCxnSpPr/>
          <p:nvPr/>
        </p:nvCxnSpPr>
        <p:spPr>
          <a:xfrm flipH="1">
            <a:off x="7188462" y="1563103"/>
            <a:ext cx="2100" cy="2344500"/>
          </a:xfrm>
          <a:prstGeom prst="straightConnector1">
            <a:avLst/>
          </a:prstGeom>
          <a:noFill/>
          <a:ln cap="flat" cmpd="sng" w="38100">
            <a:solidFill>
              <a:schemeClr val="accent6"/>
            </a:solidFill>
            <a:prstDash val="dash"/>
            <a:round/>
            <a:headEnd len="sm" w="sm" type="none"/>
            <a:tailEnd len="sm" w="sm" type="none"/>
          </a:ln>
        </p:spPr>
      </p:cxnSp>
      <p:sp>
        <p:nvSpPr>
          <p:cNvPr id="1497" name="Google Shape;1497;gca16f75f38_0_1000"/>
          <p:cNvSpPr txBox="1"/>
          <p:nvPr>
            <p:ph type="title"/>
          </p:nvPr>
        </p:nvSpPr>
        <p:spPr>
          <a:xfrm>
            <a:off x="419100" y="457200"/>
            <a:ext cx="8305800" cy="417600"/>
          </a:xfrm>
          <a:prstGeom prst="rect">
            <a:avLst/>
          </a:prstGeom>
          <a:noFill/>
          <a:ln>
            <a:noFill/>
          </a:ln>
        </p:spPr>
        <p:txBody>
          <a:bodyPr anchorCtr="0" anchor="b" bIns="45700" lIns="0" spcFirstLastPara="1" rIns="0" wrap="square" tIns="0">
            <a:noAutofit/>
          </a:bodyPr>
          <a:lstStyle/>
          <a:p>
            <a:pPr indent="0" lvl="0" marL="0" rtl="0" algn="l">
              <a:lnSpc>
                <a:spcPct val="80000"/>
              </a:lnSpc>
              <a:spcBef>
                <a:spcPts val="0"/>
              </a:spcBef>
              <a:spcAft>
                <a:spcPts val="0"/>
              </a:spcAft>
              <a:buSzPts val="2200"/>
              <a:buNone/>
            </a:pPr>
            <a:r>
              <a:rPr lang="en"/>
              <a:t>POINT SOLUTIONS FROM AZURE</a:t>
            </a:r>
            <a:endParaRPr/>
          </a:p>
        </p:txBody>
      </p:sp>
      <p:sp>
        <p:nvSpPr>
          <p:cNvPr id="1498" name="Google Shape;1498;gca16f75f38_0_1000"/>
          <p:cNvSpPr txBox="1"/>
          <p:nvPr>
            <p:ph idx="1" type="body"/>
          </p:nvPr>
        </p:nvSpPr>
        <p:spPr>
          <a:xfrm>
            <a:off x="419100" y="914400"/>
            <a:ext cx="8305800" cy="308100"/>
          </a:xfrm>
          <a:prstGeom prst="rect">
            <a:avLst/>
          </a:prstGeom>
          <a:noFill/>
          <a:ln>
            <a:noFill/>
          </a:ln>
        </p:spPr>
        <p:txBody>
          <a:bodyPr anchorCtr="0" anchor="b" bIns="45700" lIns="0" spcFirstLastPara="1" rIns="91425" wrap="square" tIns="22850">
            <a:noAutofit/>
          </a:bodyPr>
          <a:lstStyle/>
          <a:p>
            <a:pPr indent="0" lvl="0" marL="0" rtl="0" algn="l">
              <a:lnSpc>
                <a:spcPct val="100000"/>
              </a:lnSpc>
              <a:spcBef>
                <a:spcPts val="450"/>
              </a:spcBef>
              <a:spcAft>
                <a:spcPts val="0"/>
              </a:spcAft>
              <a:buSzPts val="1280"/>
              <a:buNone/>
            </a:pPr>
            <a:r>
              <a:rPr lang="en"/>
              <a:t>Basic security, limited integration and zero automation </a:t>
            </a:r>
            <a:endParaRPr/>
          </a:p>
        </p:txBody>
      </p:sp>
      <p:sp>
        <p:nvSpPr>
          <p:cNvPr id="1499" name="Google Shape;1499;gca16f75f38_0_1000"/>
          <p:cNvSpPr/>
          <p:nvPr/>
        </p:nvSpPr>
        <p:spPr>
          <a:xfrm>
            <a:off x="439550" y="1409160"/>
            <a:ext cx="1371600" cy="1371600"/>
          </a:xfrm>
          <a:prstGeom prst="donut">
            <a:avLst>
              <a:gd fmla="val 1129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00" name="Google Shape;1500;gca16f75f38_0_1000"/>
          <p:cNvSpPr/>
          <p:nvPr/>
        </p:nvSpPr>
        <p:spPr>
          <a:xfrm>
            <a:off x="3874725" y="1403147"/>
            <a:ext cx="1371600" cy="1371600"/>
          </a:xfrm>
          <a:prstGeom prst="donut">
            <a:avLst>
              <a:gd fmla="val 112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01" name="Google Shape;1501;gca16f75f38_0_1000"/>
          <p:cNvSpPr/>
          <p:nvPr/>
        </p:nvSpPr>
        <p:spPr>
          <a:xfrm>
            <a:off x="2207850" y="2632585"/>
            <a:ext cx="1371600" cy="1371600"/>
          </a:xfrm>
          <a:prstGeom prst="donut">
            <a:avLst>
              <a:gd fmla="val 1129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02" name="Google Shape;1502;gca16f75f38_0_1000"/>
          <p:cNvSpPr/>
          <p:nvPr/>
        </p:nvSpPr>
        <p:spPr>
          <a:xfrm>
            <a:off x="5625325" y="2632585"/>
            <a:ext cx="1371600" cy="1371600"/>
          </a:xfrm>
          <a:prstGeom prst="donut">
            <a:avLst>
              <a:gd fmla="val 1129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03" name="Google Shape;1503;gca16f75f38_0_1000"/>
          <p:cNvSpPr/>
          <p:nvPr/>
        </p:nvSpPr>
        <p:spPr>
          <a:xfrm>
            <a:off x="7382100" y="1409160"/>
            <a:ext cx="1371600" cy="1371600"/>
          </a:xfrm>
          <a:prstGeom prst="donut">
            <a:avLst>
              <a:gd fmla="val 1129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04" name="Google Shape;1504;gca16f75f38_0_1000"/>
          <p:cNvSpPr txBox="1"/>
          <p:nvPr/>
        </p:nvSpPr>
        <p:spPr>
          <a:xfrm>
            <a:off x="855650" y="27978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Roboto"/>
              <a:buNone/>
            </a:pPr>
            <a:r>
              <a:rPr b="0" i="0" lang="en" sz="2400" u="none" cap="none" strike="noStrike">
                <a:solidFill>
                  <a:schemeClr val="accent1"/>
                </a:solidFill>
                <a:latin typeface="Roboto"/>
                <a:ea typeface="Roboto"/>
                <a:cs typeface="Roboto"/>
                <a:sym typeface="Roboto"/>
              </a:rPr>
              <a:t>01</a:t>
            </a:r>
            <a:endParaRPr b="0" i="0" sz="2400" u="none" cap="none" strike="noStrike">
              <a:solidFill>
                <a:schemeClr val="accent1"/>
              </a:solidFill>
              <a:latin typeface="Roboto"/>
              <a:ea typeface="Roboto"/>
              <a:cs typeface="Roboto"/>
              <a:sym typeface="Roboto"/>
            </a:endParaRPr>
          </a:p>
        </p:txBody>
      </p:sp>
      <p:sp>
        <p:nvSpPr>
          <p:cNvPr id="1505" name="Google Shape;1505;gca16f75f38_0_1000"/>
          <p:cNvSpPr txBox="1"/>
          <p:nvPr/>
        </p:nvSpPr>
        <p:spPr>
          <a:xfrm>
            <a:off x="4284775" y="27978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2400"/>
              <a:buFont typeface="Roboto"/>
              <a:buNone/>
            </a:pPr>
            <a:r>
              <a:rPr b="0" i="0" lang="en" sz="2400" u="none" cap="none" strike="noStrike">
                <a:solidFill>
                  <a:schemeClr val="accent3"/>
                </a:solidFill>
                <a:latin typeface="Roboto"/>
                <a:ea typeface="Roboto"/>
                <a:cs typeface="Roboto"/>
                <a:sym typeface="Roboto"/>
              </a:rPr>
              <a:t>03</a:t>
            </a:r>
            <a:endParaRPr b="0" i="0" sz="2400" u="none" cap="none" strike="noStrike">
              <a:solidFill>
                <a:schemeClr val="accent3"/>
              </a:solidFill>
              <a:latin typeface="Roboto"/>
              <a:ea typeface="Roboto"/>
              <a:cs typeface="Roboto"/>
              <a:sym typeface="Roboto"/>
            </a:endParaRPr>
          </a:p>
        </p:txBody>
      </p:sp>
      <p:sp>
        <p:nvSpPr>
          <p:cNvPr id="1506" name="Google Shape;1506;gca16f75f38_0_1000"/>
          <p:cNvSpPr txBox="1"/>
          <p:nvPr/>
        </p:nvSpPr>
        <p:spPr>
          <a:xfrm>
            <a:off x="6041425" y="2161753"/>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Roboto"/>
              <a:buNone/>
            </a:pPr>
            <a:r>
              <a:rPr b="0" i="0" lang="en" sz="2400" u="none" cap="none" strike="noStrike">
                <a:solidFill>
                  <a:schemeClr val="accent4"/>
                </a:solidFill>
                <a:latin typeface="Roboto"/>
                <a:ea typeface="Roboto"/>
                <a:cs typeface="Roboto"/>
                <a:sym typeface="Roboto"/>
              </a:rPr>
              <a:t>04</a:t>
            </a:r>
            <a:endParaRPr b="0" i="0" sz="2400" u="none" cap="none" strike="noStrike">
              <a:solidFill>
                <a:schemeClr val="accent4"/>
              </a:solidFill>
              <a:latin typeface="Roboto"/>
              <a:ea typeface="Roboto"/>
              <a:cs typeface="Roboto"/>
              <a:sym typeface="Roboto"/>
            </a:endParaRPr>
          </a:p>
        </p:txBody>
      </p:sp>
      <p:sp>
        <p:nvSpPr>
          <p:cNvPr id="1507" name="Google Shape;1507;gca16f75f38_0_1000"/>
          <p:cNvSpPr txBox="1"/>
          <p:nvPr/>
        </p:nvSpPr>
        <p:spPr>
          <a:xfrm>
            <a:off x="7798063" y="2797860"/>
            <a:ext cx="539400" cy="39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2400"/>
              <a:buFont typeface="Roboto"/>
              <a:buNone/>
            </a:pPr>
            <a:r>
              <a:rPr b="0" i="0" lang="en" sz="2400" u="none" cap="none" strike="noStrike">
                <a:solidFill>
                  <a:schemeClr val="accent5"/>
                </a:solidFill>
                <a:latin typeface="Roboto"/>
                <a:ea typeface="Roboto"/>
                <a:cs typeface="Roboto"/>
                <a:sym typeface="Roboto"/>
              </a:rPr>
              <a:t>05</a:t>
            </a:r>
            <a:endParaRPr b="0" i="0" sz="2400" u="none" cap="none" strike="noStrike">
              <a:solidFill>
                <a:schemeClr val="accent5"/>
              </a:solidFill>
              <a:latin typeface="Roboto"/>
              <a:ea typeface="Roboto"/>
              <a:cs typeface="Roboto"/>
              <a:sym typeface="Roboto"/>
            </a:endParaRPr>
          </a:p>
        </p:txBody>
      </p:sp>
      <p:sp>
        <p:nvSpPr>
          <p:cNvPr id="1508" name="Google Shape;1508;gca16f75f38_0_1000"/>
          <p:cNvSpPr/>
          <p:nvPr/>
        </p:nvSpPr>
        <p:spPr>
          <a:xfrm>
            <a:off x="523277" y="3303110"/>
            <a:ext cx="1204146" cy="417582"/>
          </a:xfrm>
          <a:prstGeom prst="flowChartTerminato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000"/>
              <a:buFont typeface="Roboto Light"/>
              <a:buNone/>
            </a:pPr>
            <a:r>
              <a:rPr b="0" i="0" lang="en" sz="1000" u="none" cap="none" strike="noStrike">
                <a:solidFill>
                  <a:schemeClr val="accent1"/>
                </a:solidFill>
                <a:latin typeface="Roboto Light"/>
                <a:ea typeface="Roboto Light"/>
                <a:cs typeface="Roboto Light"/>
                <a:sym typeface="Roboto Light"/>
              </a:rPr>
              <a:t>STREAMING &amp; DATA FLOW</a:t>
            </a:r>
            <a:endParaRPr b="0" i="0" sz="1000" u="none" cap="none" strike="noStrike">
              <a:solidFill>
                <a:schemeClr val="accent1"/>
              </a:solidFill>
              <a:latin typeface="Roboto Light"/>
              <a:ea typeface="Roboto Light"/>
              <a:cs typeface="Roboto Light"/>
              <a:sym typeface="Roboto Light"/>
            </a:endParaRPr>
          </a:p>
        </p:txBody>
      </p:sp>
      <p:sp>
        <p:nvSpPr>
          <p:cNvPr id="1509" name="Google Shape;1509;gca16f75f38_0_1000"/>
          <p:cNvSpPr/>
          <p:nvPr/>
        </p:nvSpPr>
        <p:spPr>
          <a:xfrm>
            <a:off x="2291577" y="1664535"/>
            <a:ext cx="1204146" cy="417582"/>
          </a:xfrm>
          <a:prstGeom prst="flowChartTerminato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000"/>
              <a:buFont typeface="Roboto Light"/>
              <a:buNone/>
            </a:pPr>
            <a:r>
              <a:rPr b="0" i="0" lang="en" sz="1000" u="none" cap="none" strike="noStrike">
                <a:solidFill>
                  <a:schemeClr val="accent2"/>
                </a:solidFill>
                <a:latin typeface="Roboto Light"/>
                <a:ea typeface="Roboto Light"/>
                <a:cs typeface="Roboto Light"/>
                <a:sym typeface="Roboto Light"/>
              </a:rPr>
              <a:t>DATA ENGINEERING</a:t>
            </a:r>
            <a:endParaRPr b="0" i="0" sz="1000" u="none" cap="none" strike="noStrike">
              <a:solidFill>
                <a:schemeClr val="accent2"/>
              </a:solidFill>
              <a:latin typeface="Roboto Light"/>
              <a:ea typeface="Roboto Light"/>
              <a:cs typeface="Roboto Light"/>
              <a:sym typeface="Roboto Light"/>
            </a:endParaRPr>
          </a:p>
        </p:txBody>
      </p:sp>
      <p:sp>
        <p:nvSpPr>
          <p:cNvPr id="1510" name="Google Shape;1510;gca16f75f38_0_1000"/>
          <p:cNvSpPr/>
          <p:nvPr/>
        </p:nvSpPr>
        <p:spPr>
          <a:xfrm>
            <a:off x="3969927" y="3303110"/>
            <a:ext cx="1204146" cy="417582"/>
          </a:xfrm>
          <a:prstGeom prst="flowChartTerminator">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000"/>
              <a:buFont typeface="Roboto Light"/>
              <a:buNone/>
            </a:pPr>
            <a:r>
              <a:rPr b="0" i="0" lang="en" sz="1000" u="none" cap="none" strike="noStrike">
                <a:solidFill>
                  <a:schemeClr val="accent3"/>
                </a:solidFill>
                <a:latin typeface="Roboto Light"/>
                <a:ea typeface="Roboto Light"/>
                <a:cs typeface="Roboto Light"/>
                <a:sym typeface="Roboto Light"/>
              </a:rPr>
              <a:t>DATA WAREHOUSE</a:t>
            </a:r>
            <a:endParaRPr b="0" i="0" sz="1000" u="none" cap="none" strike="noStrike">
              <a:solidFill>
                <a:schemeClr val="accent3"/>
              </a:solidFill>
              <a:latin typeface="Roboto Light"/>
              <a:ea typeface="Roboto Light"/>
              <a:cs typeface="Roboto Light"/>
              <a:sym typeface="Roboto Light"/>
            </a:endParaRPr>
          </a:p>
        </p:txBody>
      </p:sp>
      <p:sp>
        <p:nvSpPr>
          <p:cNvPr id="1511" name="Google Shape;1511;gca16f75f38_0_1000"/>
          <p:cNvSpPr/>
          <p:nvPr/>
        </p:nvSpPr>
        <p:spPr>
          <a:xfrm>
            <a:off x="5709052" y="1664535"/>
            <a:ext cx="1204146" cy="417582"/>
          </a:xfrm>
          <a:prstGeom prst="flowChartTerminato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000"/>
              <a:buFont typeface="Roboto Light"/>
              <a:buNone/>
            </a:pPr>
            <a:r>
              <a:rPr b="0" i="0" lang="en" sz="1000" u="none" cap="none" strike="noStrike">
                <a:solidFill>
                  <a:schemeClr val="accent4"/>
                </a:solidFill>
                <a:latin typeface="Roboto Light"/>
                <a:ea typeface="Roboto Light"/>
                <a:cs typeface="Roboto Light"/>
                <a:sym typeface="Roboto Light"/>
              </a:rPr>
              <a:t>OPERATIONAL DATABASE</a:t>
            </a:r>
            <a:endParaRPr b="0" i="0" sz="1000" u="none" cap="none" strike="noStrike">
              <a:solidFill>
                <a:schemeClr val="accent4"/>
              </a:solidFill>
              <a:latin typeface="Roboto Light"/>
              <a:ea typeface="Roboto Light"/>
              <a:cs typeface="Roboto Light"/>
              <a:sym typeface="Roboto Light"/>
            </a:endParaRPr>
          </a:p>
        </p:txBody>
      </p:sp>
      <p:sp>
        <p:nvSpPr>
          <p:cNvPr id="1512" name="Google Shape;1512;gca16f75f38_0_1000"/>
          <p:cNvSpPr/>
          <p:nvPr/>
        </p:nvSpPr>
        <p:spPr>
          <a:xfrm>
            <a:off x="7465827" y="3345060"/>
            <a:ext cx="1204146" cy="417582"/>
          </a:xfrm>
          <a:prstGeom prst="flowChartTermina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000"/>
              <a:buFont typeface="Roboto Light"/>
              <a:buNone/>
            </a:pPr>
            <a:r>
              <a:rPr b="0" i="0" lang="en" sz="1000" u="none" cap="none" strike="noStrike">
                <a:solidFill>
                  <a:schemeClr val="accent5"/>
                </a:solidFill>
                <a:latin typeface="Roboto Light"/>
                <a:ea typeface="Roboto Light"/>
                <a:cs typeface="Roboto Light"/>
                <a:sym typeface="Roboto Light"/>
              </a:rPr>
              <a:t>MACHINE LEARNING &amp; AI</a:t>
            </a:r>
            <a:endParaRPr b="0" i="0" sz="1000" u="none" cap="none" strike="noStrike">
              <a:solidFill>
                <a:schemeClr val="accent5"/>
              </a:solidFill>
              <a:latin typeface="Roboto Light"/>
              <a:ea typeface="Roboto Light"/>
              <a:cs typeface="Roboto Light"/>
              <a:sym typeface="Roboto Light"/>
            </a:endParaRPr>
          </a:p>
        </p:txBody>
      </p:sp>
      <p:sp>
        <p:nvSpPr>
          <p:cNvPr id="1513" name="Google Shape;1513;gca16f75f38_0_1000"/>
          <p:cNvSpPr txBox="1"/>
          <p:nvPr/>
        </p:nvSpPr>
        <p:spPr>
          <a:xfrm>
            <a:off x="2623950" y="2148553"/>
            <a:ext cx="539400" cy="41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2400"/>
              <a:buFont typeface="Roboto"/>
              <a:buNone/>
            </a:pPr>
            <a:r>
              <a:rPr b="0" i="0" lang="en" sz="2400" u="none" cap="none" strike="noStrike">
                <a:solidFill>
                  <a:schemeClr val="accent2"/>
                </a:solidFill>
                <a:latin typeface="Roboto"/>
                <a:ea typeface="Roboto"/>
                <a:cs typeface="Roboto"/>
                <a:sym typeface="Roboto"/>
              </a:rPr>
              <a:t>02</a:t>
            </a:r>
            <a:endParaRPr b="0" i="0" sz="2400" u="none" cap="none" strike="noStrike">
              <a:solidFill>
                <a:schemeClr val="accent2"/>
              </a:solidFill>
              <a:latin typeface="Roboto"/>
              <a:ea typeface="Roboto"/>
              <a:cs typeface="Roboto"/>
              <a:sym typeface="Roboto"/>
            </a:endParaRPr>
          </a:p>
        </p:txBody>
      </p:sp>
      <p:sp>
        <p:nvSpPr>
          <p:cNvPr id="1514" name="Google Shape;1514;gca16f75f38_0_1000"/>
          <p:cNvSpPr txBox="1"/>
          <p:nvPr/>
        </p:nvSpPr>
        <p:spPr>
          <a:xfrm>
            <a:off x="419100" y="4116753"/>
            <a:ext cx="8334600" cy="4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Roboto"/>
              <a:buNone/>
            </a:pPr>
            <a:r>
              <a:rPr b="0" i="0" lang="en" sz="1800" u="none" cap="none" strike="noStrike">
                <a:solidFill>
                  <a:schemeClr val="dk1"/>
                </a:solidFill>
                <a:latin typeface="Roboto"/>
                <a:ea typeface="Roboto"/>
                <a:cs typeface="Roboto"/>
                <a:sym typeface="Roboto"/>
              </a:rPr>
              <a:t>SECURITY  |  GOVERNANCE  |  LINEAGE  |  MANAGEMENT  |  AUTOMATION</a:t>
            </a:r>
            <a:endParaRPr b="0" i="0" sz="1800" u="none" cap="none" strike="noStrike">
              <a:solidFill>
                <a:schemeClr val="dk1"/>
              </a:solidFill>
              <a:latin typeface="Roboto"/>
              <a:ea typeface="Roboto"/>
              <a:cs typeface="Roboto"/>
              <a:sym typeface="Roboto"/>
            </a:endParaRPr>
          </a:p>
        </p:txBody>
      </p:sp>
      <p:cxnSp>
        <p:nvCxnSpPr>
          <p:cNvPr id="1515" name="Google Shape;1515;gca16f75f38_0_1000"/>
          <p:cNvCxnSpPr/>
          <p:nvPr/>
        </p:nvCxnSpPr>
        <p:spPr>
          <a:xfrm>
            <a:off x="1612300" y="4322553"/>
            <a:ext cx="878400" cy="6000"/>
          </a:xfrm>
          <a:prstGeom prst="straightConnector1">
            <a:avLst/>
          </a:prstGeom>
          <a:noFill/>
          <a:ln cap="flat" cmpd="sng" w="28575">
            <a:solidFill>
              <a:schemeClr val="accent5"/>
            </a:solidFill>
            <a:prstDash val="solid"/>
            <a:round/>
            <a:headEnd len="sm" w="sm" type="none"/>
            <a:tailEnd len="sm" w="sm" type="none"/>
          </a:ln>
        </p:spPr>
      </p:cxnSp>
      <p:cxnSp>
        <p:nvCxnSpPr>
          <p:cNvPr id="1516" name="Google Shape;1516;gca16f75f38_0_1000"/>
          <p:cNvCxnSpPr/>
          <p:nvPr/>
        </p:nvCxnSpPr>
        <p:spPr>
          <a:xfrm>
            <a:off x="2668275" y="4322553"/>
            <a:ext cx="1152000" cy="6000"/>
          </a:xfrm>
          <a:prstGeom prst="straightConnector1">
            <a:avLst/>
          </a:prstGeom>
          <a:noFill/>
          <a:ln cap="flat" cmpd="sng" w="28575">
            <a:solidFill>
              <a:schemeClr val="accent5"/>
            </a:solidFill>
            <a:prstDash val="solid"/>
            <a:round/>
            <a:headEnd len="sm" w="sm" type="none"/>
            <a:tailEnd len="sm" w="sm" type="none"/>
          </a:ln>
        </p:spPr>
      </p:cxnSp>
      <p:cxnSp>
        <p:nvCxnSpPr>
          <p:cNvPr id="1517" name="Google Shape;1517;gca16f75f38_0_1000"/>
          <p:cNvCxnSpPr/>
          <p:nvPr/>
        </p:nvCxnSpPr>
        <p:spPr>
          <a:xfrm>
            <a:off x="4958550" y="4322553"/>
            <a:ext cx="1243500" cy="6000"/>
          </a:xfrm>
          <a:prstGeom prst="straightConnector1">
            <a:avLst/>
          </a:prstGeom>
          <a:noFill/>
          <a:ln cap="flat" cmpd="sng" w="28575">
            <a:solidFill>
              <a:schemeClr val="accent5"/>
            </a:solidFill>
            <a:prstDash val="solid"/>
            <a:round/>
            <a:headEnd len="sm" w="sm" type="none"/>
            <a:tailEnd len="sm" w="sm" type="none"/>
          </a:ln>
        </p:spPr>
      </p:cxnSp>
      <p:cxnSp>
        <p:nvCxnSpPr>
          <p:cNvPr id="1518" name="Google Shape;1518;gca16f75f38_0_1000"/>
          <p:cNvCxnSpPr/>
          <p:nvPr/>
        </p:nvCxnSpPr>
        <p:spPr>
          <a:xfrm>
            <a:off x="6348750" y="4322553"/>
            <a:ext cx="1243500" cy="6000"/>
          </a:xfrm>
          <a:prstGeom prst="straightConnector1">
            <a:avLst/>
          </a:prstGeom>
          <a:noFill/>
          <a:ln cap="flat" cmpd="sng" w="28575">
            <a:solidFill>
              <a:schemeClr val="accent5"/>
            </a:solidFill>
            <a:prstDash val="solid"/>
            <a:round/>
            <a:headEnd len="sm" w="sm" type="none"/>
            <a:tailEnd len="sm" w="sm" type="none"/>
          </a:ln>
        </p:spPr>
      </p:cxnSp>
      <p:cxnSp>
        <p:nvCxnSpPr>
          <p:cNvPr id="1519" name="Google Shape;1519;gca16f75f38_0_1000"/>
          <p:cNvCxnSpPr/>
          <p:nvPr/>
        </p:nvCxnSpPr>
        <p:spPr>
          <a:xfrm>
            <a:off x="4036000" y="4322553"/>
            <a:ext cx="694800" cy="6000"/>
          </a:xfrm>
          <a:prstGeom prst="straightConnector1">
            <a:avLst/>
          </a:prstGeom>
          <a:noFill/>
          <a:ln cap="flat" cmpd="sng" w="28575">
            <a:solidFill>
              <a:schemeClr val="accent5"/>
            </a:solidFill>
            <a:prstDash val="solid"/>
            <a:round/>
            <a:headEnd len="sm" w="sm" type="none"/>
            <a:tailEnd len="sm" w="sm" type="none"/>
          </a:ln>
        </p:spPr>
      </p:cxnSp>
      <p:grpSp>
        <p:nvGrpSpPr>
          <p:cNvPr id="1520" name="Google Shape;1520;gca16f75f38_0_1000"/>
          <p:cNvGrpSpPr/>
          <p:nvPr/>
        </p:nvGrpSpPr>
        <p:grpSpPr>
          <a:xfrm>
            <a:off x="646375" y="1759951"/>
            <a:ext cx="491100" cy="657976"/>
            <a:chOff x="632450" y="1762639"/>
            <a:chExt cx="491100" cy="657976"/>
          </a:xfrm>
        </p:grpSpPr>
        <p:sp>
          <p:nvSpPr>
            <p:cNvPr id="1521" name="Google Shape;1521;gca16f75f38_0_1000"/>
            <p:cNvSpPr txBox="1"/>
            <p:nvPr/>
          </p:nvSpPr>
          <p:spPr>
            <a:xfrm>
              <a:off x="632450" y="2080415"/>
              <a:ext cx="491100" cy="340200"/>
            </a:xfrm>
            <a:prstGeom prst="rect">
              <a:avLst/>
            </a:prstGeom>
            <a:noFill/>
            <a:ln>
              <a:noFill/>
            </a:ln>
          </p:spPr>
          <p:txBody>
            <a:bodyPr anchorCtr="0" anchor="t" bIns="0" lIns="0" spcFirstLastPara="1" rIns="0"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Data Factory</a:t>
              </a:r>
              <a:endParaRPr b="0" i="0" sz="800" u="none" cap="none" strike="noStrike">
                <a:solidFill>
                  <a:schemeClr val="dk1"/>
                </a:solidFill>
                <a:latin typeface="Roboto"/>
                <a:ea typeface="Roboto"/>
                <a:cs typeface="Roboto"/>
                <a:sym typeface="Roboto"/>
              </a:endParaRPr>
            </a:p>
          </p:txBody>
        </p:sp>
        <p:pic>
          <p:nvPicPr>
            <p:cNvPr id="1522" name="Google Shape;1522;gca16f75f38_0_1000"/>
            <p:cNvPicPr preferRelativeResize="0"/>
            <p:nvPr/>
          </p:nvPicPr>
          <p:blipFill rotWithShape="1">
            <a:blip r:embed="rId3">
              <a:alphaModFix/>
            </a:blip>
            <a:srcRect b="0" l="0" r="0" t="0"/>
            <a:stretch/>
          </p:blipFill>
          <p:spPr>
            <a:xfrm>
              <a:off x="736580" y="1762639"/>
              <a:ext cx="278968" cy="340201"/>
            </a:xfrm>
            <a:prstGeom prst="rect">
              <a:avLst/>
            </a:prstGeom>
            <a:noFill/>
            <a:ln>
              <a:noFill/>
            </a:ln>
          </p:spPr>
        </p:pic>
      </p:grpSp>
      <p:grpSp>
        <p:nvGrpSpPr>
          <p:cNvPr id="1523" name="Google Shape;1523;gca16f75f38_0_1000"/>
          <p:cNvGrpSpPr/>
          <p:nvPr/>
        </p:nvGrpSpPr>
        <p:grpSpPr>
          <a:xfrm>
            <a:off x="1710088" y="2203717"/>
            <a:ext cx="576000" cy="739999"/>
            <a:chOff x="1710088" y="2245876"/>
            <a:chExt cx="576000" cy="739999"/>
          </a:xfrm>
        </p:grpSpPr>
        <p:pic>
          <p:nvPicPr>
            <p:cNvPr id="1524" name="Google Shape;1524;gca16f75f38_0_1000"/>
            <p:cNvPicPr preferRelativeResize="0"/>
            <p:nvPr/>
          </p:nvPicPr>
          <p:blipFill rotWithShape="1">
            <a:blip r:embed="rId4">
              <a:alphaModFix/>
            </a:blip>
            <a:srcRect b="0" l="0" r="0" t="0"/>
            <a:stretch/>
          </p:blipFill>
          <p:spPr>
            <a:xfrm>
              <a:off x="1858301" y="2245876"/>
              <a:ext cx="302411" cy="499800"/>
            </a:xfrm>
            <a:prstGeom prst="rect">
              <a:avLst/>
            </a:prstGeom>
            <a:noFill/>
            <a:ln>
              <a:noFill/>
            </a:ln>
          </p:spPr>
        </p:pic>
        <p:sp>
          <p:nvSpPr>
            <p:cNvPr id="1525" name="Google Shape;1525;gca16f75f38_0_1000"/>
            <p:cNvSpPr txBox="1"/>
            <p:nvPr/>
          </p:nvSpPr>
          <p:spPr>
            <a:xfrm>
              <a:off x="1710088" y="2725475"/>
              <a:ext cx="5760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Pipeline</a:t>
              </a:r>
              <a:endParaRPr b="0" i="0" sz="800" u="none" cap="none" strike="noStrike">
                <a:solidFill>
                  <a:schemeClr val="dk1"/>
                </a:solidFill>
                <a:latin typeface="Roboto"/>
                <a:ea typeface="Roboto"/>
                <a:cs typeface="Roboto"/>
                <a:sym typeface="Roboto"/>
              </a:endParaRPr>
            </a:p>
          </p:txBody>
        </p:sp>
      </p:grpSp>
      <p:grpSp>
        <p:nvGrpSpPr>
          <p:cNvPr id="1526" name="Google Shape;1526;gca16f75f38_0_1000"/>
          <p:cNvGrpSpPr/>
          <p:nvPr/>
        </p:nvGrpSpPr>
        <p:grpSpPr>
          <a:xfrm>
            <a:off x="3423363" y="2203704"/>
            <a:ext cx="576000" cy="739999"/>
            <a:chOff x="1710088" y="2245876"/>
            <a:chExt cx="576000" cy="739999"/>
          </a:xfrm>
        </p:grpSpPr>
        <p:pic>
          <p:nvPicPr>
            <p:cNvPr id="1527" name="Google Shape;1527;gca16f75f38_0_1000"/>
            <p:cNvPicPr preferRelativeResize="0"/>
            <p:nvPr/>
          </p:nvPicPr>
          <p:blipFill rotWithShape="1">
            <a:blip r:embed="rId5">
              <a:alphaModFix/>
            </a:blip>
            <a:srcRect b="0" l="0" r="0" t="0"/>
            <a:stretch/>
          </p:blipFill>
          <p:spPr>
            <a:xfrm>
              <a:off x="1858301" y="2245876"/>
              <a:ext cx="302411" cy="499800"/>
            </a:xfrm>
            <a:prstGeom prst="rect">
              <a:avLst/>
            </a:prstGeom>
            <a:noFill/>
            <a:ln>
              <a:noFill/>
            </a:ln>
          </p:spPr>
        </p:pic>
        <p:sp>
          <p:nvSpPr>
            <p:cNvPr id="1528" name="Google Shape;1528;gca16f75f38_0_1000"/>
            <p:cNvSpPr txBox="1"/>
            <p:nvPr/>
          </p:nvSpPr>
          <p:spPr>
            <a:xfrm>
              <a:off x="1710088" y="2725475"/>
              <a:ext cx="5760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Pipeline</a:t>
              </a:r>
              <a:endParaRPr b="0" i="0" sz="800" u="none" cap="none" strike="noStrike">
                <a:solidFill>
                  <a:schemeClr val="dk1"/>
                </a:solidFill>
                <a:latin typeface="Roboto"/>
                <a:ea typeface="Roboto"/>
                <a:cs typeface="Roboto"/>
                <a:sym typeface="Roboto"/>
              </a:endParaRPr>
            </a:p>
          </p:txBody>
        </p:sp>
      </p:grpSp>
      <p:grpSp>
        <p:nvGrpSpPr>
          <p:cNvPr id="1529" name="Google Shape;1529;gca16f75f38_0_1000"/>
          <p:cNvGrpSpPr/>
          <p:nvPr/>
        </p:nvGrpSpPr>
        <p:grpSpPr>
          <a:xfrm>
            <a:off x="5209188" y="2203717"/>
            <a:ext cx="576000" cy="739999"/>
            <a:chOff x="1710088" y="2245876"/>
            <a:chExt cx="576000" cy="739999"/>
          </a:xfrm>
        </p:grpSpPr>
        <p:pic>
          <p:nvPicPr>
            <p:cNvPr id="1530" name="Google Shape;1530;gca16f75f38_0_1000"/>
            <p:cNvPicPr preferRelativeResize="0"/>
            <p:nvPr/>
          </p:nvPicPr>
          <p:blipFill rotWithShape="1">
            <a:blip r:embed="rId5">
              <a:alphaModFix/>
            </a:blip>
            <a:srcRect b="0" l="0" r="0" t="0"/>
            <a:stretch/>
          </p:blipFill>
          <p:spPr>
            <a:xfrm>
              <a:off x="1858301" y="2245876"/>
              <a:ext cx="302411" cy="499800"/>
            </a:xfrm>
            <a:prstGeom prst="rect">
              <a:avLst/>
            </a:prstGeom>
            <a:noFill/>
            <a:ln>
              <a:noFill/>
            </a:ln>
          </p:spPr>
        </p:pic>
        <p:sp>
          <p:nvSpPr>
            <p:cNvPr id="1531" name="Google Shape;1531;gca16f75f38_0_1000"/>
            <p:cNvSpPr txBox="1"/>
            <p:nvPr/>
          </p:nvSpPr>
          <p:spPr>
            <a:xfrm>
              <a:off x="1710088" y="2725475"/>
              <a:ext cx="5760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Pipeline</a:t>
              </a:r>
              <a:endParaRPr b="0" i="0" sz="800" u="none" cap="none" strike="noStrike">
                <a:solidFill>
                  <a:schemeClr val="dk1"/>
                </a:solidFill>
                <a:latin typeface="Roboto"/>
                <a:ea typeface="Roboto"/>
                <a:cs typeface="Roboto"/>
                <a:sym typeface="Roboto"/>
              </a:endParaRPr>
            </a:p>
          </p:txBody>
        </p:sp>
      </p:grpSp>
      <p:grpSp>
        <p:nvGrpSpPr>
          <p:cNvPr id="1532" name="Google Shape;1532;gca16f75f38_0_1000"/>
          <p:cNvGrpSpPr/>
          <p:nvPr/>
        </p:nvGrpSpPr>
        <p:grpSpPr>
          <a:xfrm>
            <a:off x="6901438" y="2207265"/>
            <a:ext cx="576000" cy="739999"/>
            <a:chOff x="1710088" y="2245876"/>
            <a:chExt cx="576000" cy="739999"/>
          </a:xfrm>
        </p:grpSpPr>
        <p:pic>
          <p:nvPicPr>
            <p:cNvPr id="1533" name="Google Shape;1533;gca16f75f38_0_1000"/>
            <p:cNvPicPr preferRelativeResize="0"/>
            <p:nvPr/>
          </p:nvPicPr>
          <p:blipFill rotWithShape="1">
            <a:blip r:embed="rId5">
              <a:alphaModFix/>
            </a:blip>
            <a:srcRect b="0" l="0" r="0" t="0"/>
            <a:stretch/>
          </p:blipFill>
          <p:spPr>
            <a:xfrm>
              <a:off x="1858301" y="2245876"/>
              <a:ext cx="302411" cy="499800"/>
            </a:xfrm>
            <a:prstGeom prst="rect">
              <a:avLst/>
            </a:prstGeom>
            <a:noFill/>
            <a:ln>
              <a:noFill/>
            </a:ln>
          </p:spPr>
        </p:pic>
        <p:sp>
          <p:nvSpPr>
            <p:cNvPr id="1534" name="Google Shape;1534;gca16f75f38_0_1000"/>
            <p:cNvSpPr txBox="1"/>
            <p:nvPr/>
          </p:nvSpPr>
          <p:spPr>
            <a:xfrm>
              <a:off x="1710088" y="2725475"/>
              <a:ext cx="5760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Pipeline</a:t>
              </a:r>
              <a:endParaRPr b="0" i="0" sz="800" u="none" cap="none" strike="noStrike">
                <a:solidFill>
                  <a:schemeClr val="dk1"/>
                </a:solidFill>
                <a:latin typeface="Roboto"/>
                <a:ea typeface="Roboto"/>
                <a:cs typeface="Roboto"/>
                <a:sym typeface="Roboto"/>
              </a:endParaRPr>
            </a:p>
          </p:txBody>
        </p:sp>
      </p:grpSp>
      <p:pic>
        <p:nvPicPr>
          <p:cNvPr id="1535" name="Google Shape;1535;gca16f75f38_0_1000"/>
          <p:cNvPicPr preferRelativeResize="0"/>
          <p:nvPr/>
        </p:nvPicPr>
        <p:blipFill rotWithShape="1">
          <a:blip r:embed="rId6">
            <a:alphaModFix/>
          </a:blip>
          <a:srcRect b="0" l="0" r="0" t="0"/>
          <a:stretch/>
        </p:blipFill>
        <p:spPr>
          <a:xfrm>
            <a:off x="2500692" y="2760675"/>
            <a:ext cx="740937" cy="465559"/>
          </a:xfrm>
          <a:prstGeom prst="rect">
            <a:avLst/>
          </a:prstGeom>
          <a:noFill/>
          <a:ln>
            <a:noFill/>
          </a:ln>
        </p:spPr>
      </p:pic>
      <p:grpSp>
        <p:nvGrpSpPr>
          <p:cNvPr id="1536" name="Google Shape;1536;gca16f75f38_0_1000"/>
          <p:cNvGrpSpPr/>
          <p:nvPr/>
        </p:nvGrpSpPr>
        <p:grpSpPr>
          <a:xfrm>
            <a:off x="4094957" y="1742985"/>
            <a:ext cx="962100" cy="703954"/>
            <a:chOff x="4094957" y="1742985"/>
            <a:chExt cx="962100" cy="703954"/>
          </a:xfrm>
        </p:grpSpPr>
        <p:sp>
          <p:nvSpPr>
            <p:cNvPr id="1537" name="Google Shape;1537;gca16f75f38_0_1000"/>
            <p:cNvSpPr txBox="1"/>
            <p:nvPr/>
          </p:nvSpPr>
          <p:spPr>
            <a:xfrm>
              <a:off x="4094957" y="2195239"/>
              <a:ext cx="962100" cy="2517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Clr>
                  <a:schemeClr val="dk1"/>
                </a:buClr>
                <a:buSzPts val="700"/>
                <a:buFont typeface="Roboto"/>
                <a:buNone/>
              </a:pPr>
              <a:r>
                <a:rPr b="0" i="0" lang="en" sz="700" u="none" cap="none" strike="noStrike">
                  <a:solidFill>
                    <a:schemeClr val="dk1"/>
                  </a:solidFill>
                  <a:latin typeface="Roboto"/>
                  <a:ea typeface="Roboto"/>
                  <a:cs typeface="Roboto"/>
                  <a:sym typeface="Roboto"/>
                </a:rPr>
                <a:t>SQL Data Warehouse</a:t>
              </a:r>
              <a:endParaRPr b="0" i="0" sz="700" u="none" cap="none" strike="noStrike">
                <a:solidFill>
                  <a:schemeClr val="dk1"/>
                </a:solidFill>
                <a:latin typeface="Roboto"/>
                <a:ea typeface="Roboto"/>
                <a:cs typeface="Roboto"/>
                <a:sym typeface="Roboto"/>
              </a:endParaRPr>
            </a:p>
          </p:txBody>
        </p:sp>
        <p:pic>
          <p:nvPicPr>
            <p:cNvPr id="1538" name="Google Shape;1538;gca16f75f38_0_1000"/>
            <p:cNvPicPr preferRelativeResize="0"/>
            <p:nvPr/>
          </p:nvPicPr>
          <p:blipFill rotWithShape="1">
            <a:blip r:embed="rId7">
              <a:alphaModFix/>
            </a:blip>
            <a:srcRect b="0" l="0" r="0" t="0"/>
            <a:stretch/>
          </p:blipFill>
          <p:spPr>
            <a:xfrm>
              <a:off x="4319090" y="1742985"/>
              <a:ext cx="521167" cy="521193"/>
            </a:xfrm>
            <a:prstGeom prst="rect">
              <a:avLst/>
            </a:prstGeom>
            <a:noFill/>
            <a:ln>
              <a:noFill/>
            </a:ln>
          </p:spPr>
        </p:pic>
      </p:grpSp>
      <p:grpSp>
        <p:nvGrpSpPr>
          <p:cNvPr id="1539" name="Google Shape;1539;gca16f75f38_0_1000"/>
          <p:cNvGrpSpPr/>
          <p:nvPr/>
        </p:nvGrpSpPr>
        <p:grpSpPr>
          <a:xfrm>
            <a:off x="7665850" y="1563095"/>
            <a:ext cx="780900" cy="680455"/>
            <a:chOff x="7677450" y="1764295"/>
            <a:chExt cx="780900" cy="680455"/>
          </a:xfrm>
        </p:grpSpPr>
        <p:sp>
          <p:nvSpPr>
            <p:cNvPr id="1540" name="Google Shape;1540;gca16f75f38_0_1000"/>
            <p:cNvSpPr txBox="1"/>
            <p:nvPr/>
          </p:nvSpPr>
          <p:spPr>
            <a:xfrm>
              <a:off x="7677450" y="2184350"/>
              <a:ext cx="7809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Azure ML</a:t>
              </a:r>
              <a:endParaRPr b="0" i="0" sz="800" u="none" cap="none" strike="noStrike">
                <a:solidFill>
                  <a:schemeClr val="dk1"/>
                </a:solidFill>
                <a:latin typeface="Roboto"/>
                <a:ea typeface="Roboto"/>
                <a:cs typeface="Roboto"/>
                <a:sym typeface="Roboto"/>
              </a:endParaRPr>
            </a:p>
          </p:txBody>
        </p:sp>
        <p:pic>
          <p:nvPicPr>
            <p:cNvPr id="1541" name="Google Shape;1541;gca16f75f38_0_1000"/>
            <p:cNvPicPr preferRelativeResize="0"/>
            <p:nvPr/>
          </p:nvPicPr>
          <p:blipFill rotWithShape="1">
            <a:blip r:embed="rId8">
              <a:alphaModFix/>
            </a:blip>
            <a:srcRect b="0" l="0" r="0" t="0"/>
            <a:stretch/>
          </p:blipFill>
          <p:spPr>
            <a:xfrm>
              <a:off x="7798075" y="1764295"/>
              <a:ext cx="530427" cy="491750"/>
            </a:xfrm>
            <a:prstGeom prst="rect">
              <a:avLst/>
            </a:prstGeom>
            <a:noFill/>
            <a:ln>
              <a:noFill/>
            </a:ln>
          </p:spPr>
        </p:pic>
      </p:grpSp>
      <p:pic>
        <p:nvPicPr>
          <p:cNvPr id="1542" name="Google Shape;1542;gca16f75f38_0_1000"/>
          <p:cNvPicPr preferRelativeResize="0"/>
          <p:nvPr/>
        </p:nvPicPr>
        <p:blipFill rotWithShape="1">
          <a:blip r:embed="rId9">
            <a:alphaModFix/>
          </a:blip>
          <a:srcRect b="0" l="0" r="0" t="0"/>
          <a:stretch/>
        </p:blipFill>
        <p:spPr>
          <a:xfrm>
            <a:off x="2341950" y="3073907"/>
            <a:ext cx="1058400" cy="740880"/>
          </a:xfrm>
          <a:prstGeom prst="rect">
            <a:avLst/>
          </a:prstGeom>
          <a:noFill/>
          <a:ln>
            <a:noFill/>
          </a:ln>
        </p:spPr>
      </p:pic>
      <p:pic>
        <p:nvPicPr>
          <p:cNvPr id="1543" name="Google Shape;1543;gca16f75f38_0_1000"/>
          <p:cNvPicPr preferRelativeResize="0"/>
          <p:nvPr/>
        </p:nvPicPr>
        <p:blipFill rotWithShape="1">
          <a:blip r:embed="rId10">
            <a:alphaModFix/>
          </a:blip>
          <a:srcRect b="0" l="0" r="0" t="0"/>
          <a:stretch/>
        </p:blipFill>
        <p:spPr>
          <a:xfrm>
            <a:off x="7705804" y="2176300"/>
            <a:ext cx="740937" cy="465559"/>
          </a:xfrm>
          <a:prstGeom prst="rect">
            <a:avLst/>
          </a:prstGeom>
          <a:noFill/>
          <a:ln>
            <a:noFill/>
          </a:ln>
        </p:spPr>
      </p:pic>
      <p:grpSp>
        <p:nvGrpSpPr>
          <p:cNvPr id="1544" name="Google Shape;1544;gca16f75f38_0_1000"/>
          <p:cNvGrpSpPr/>
          <p:nvPr/>
        </p:nvGrpSpPr>
        <p:grpSpPr>
          <a:xfrm>
            <a:off x="1074647" y="1742977"/>
            <a:ext cx="505116" cy="640524"/>
            <a:chOff x="838675" y="1278063"/>
            <a:chExt cx="576025" cy="730441"/>
          </a:xfrm>
        </p:grpSpPr>
        <p:pic>
          <p:nvPicPr>
            <p:cNvPr id="1545" name="Google Shape;1545;gca16f75f38_0_1000"/>
            <p:cNvPicPr preferRelativeResize="0"/>
            <p:nvPr/>
          </p:nvPicPr>
          <p:blipFill rotWithShape="1">
            <a:blip r:embed="rId11">
              <a:alphaModFix/>
            </a:blip>
            <a:srcRect b="0" l="0" r="0" t="0"/>
            <a:stretch/>
          </p:blipFill>
          <p:spPr>
            <a:xfrm>
              <a:off x="838700" y="1278063"/>
              <a:ext cx="576000" cy="499200"/>
            </a:xfrm>
            <a:prstGeom prst="rect">
              <a:avLst/>
            </a:prstGeom>
            <a:noFill/>
            <a:ln>
              <a:noFill/>
            </a:ln>
          </p:spPr>
        </p:pic>
        <p:sp>
          <p:nvSpPr>
            <p:cNvPr id="1546" name="Google Shape;1546;gca16f75f38_0_1000"/>
            <p:cNvSpPr txBox="1"/>
            <p:nvPr/>
          </p:nvSpPr>
          <p:spPr>
            <a:xfrm>
              <a:off x="838675" y="1667704"/>
              <a:ext cx="576000" cy="340800"/>
            </a:xfrm>
            <a:prstGeom prst="rect">
              <a:avLst/>
            </a:prstGeom>
            <a:noFill/>
            <a:ln>
              <a:noFill/>
            </a:ln>
          </p:spPr>
          <p:txBody>
            <a:bodyPr anchorCtr="0" anchor="t" bIns="0" lIns="0" spcFirstLastPara="1" rIns="0" wrap="square" tIns="91425">
              <a:noAutofit/>
            </a:bodyPr>
            <a:lstStyle/>
            <a:p>
              <a:pPr indent="0" lvl="0" marL="0" marR="0" rtl="0" algn="ctr">
                <a:lnSpc>
                  <a:spcPct val="100000"/>
                </a:lnSpc>
                <a:spcBef>
                  <a:spcPts val="0"/>
                </a:spcBef>
                <a:spcAft>
                  <a:spcPts val="0"/>
                </a:spcAft>
                <a:buClr>
                  <a:schemeClr val="dk1"/>
                </a:buClr>
                <a:buSzPts val="800"/>
                <a:buFont typeface="Roboto"/>
                <a:buNone/>
              </a:pPr>
              <a:r>
                <a:rPr b="0" i="0" lang="en" sz="800" u="none" cap="none" strike="noStrike">
                  <a:solidFill>
                    <a:schemeClr val="dk1"/>
                  </a:solidFill>
                  <a:latin typeface="Roboto"/>
                  <a:ea typeface="Roboto"/>
                  <a:cs typeface="Roboto"/>
                  <a:sym typeface="Roboto"/>
                </a:rPr>
                <a:t>Streaming Analytics</a:t>
              </a:r>
              <a:endParaRPr b="0" i="0" sz="800" u="none" cap="none" strike="noStrike">
                <a:solidFill>
                  <a:schemeClr val="dk1"/>
                </a:solidFill>
                <a:latin typeface="Roboto"/>
                <a:ea typeface="Roboto"/>
                <a:cs typeface="Roboto"/>
                <a:sym typeface="Roboto"/>
              </a:endParaRPr>
            </a:p>
          </p:txBody>
        </p:sp>
      </p:grpSp>
      <p:grpSp>
        <p:nvGrpSpPr>
          <p:cNvPr id="1547" name="Google Shape;1547;gca16f75f38_0_1000"/>
          <p:cNvGrpSpPr/>
          <p:nvPr/>
        </p:nvGrpSpPr>
        <p:grpSpPr>
          <a:xfrm>
            <a:off x="5862282" y="2871850"/>
            <a:ext cx="962100" cy="772889"/>
            <a:chOff x="5862282" y="2871850"/>
            <a:chExt cx="962100" cy="772889"/>
          </a:xfrm>
        </p:grpSpPr>
        <p:pic>
          <p:nvPicPr>
            <p:cNvPr id="1548" name="Google Shape;1548;gca16f75f38_0_1000"/>
            <p:cNvPicPr preferRelativeResize="0"/>
            <p:nvPr/>
          </p:nvPicPr>
          <p:blipFill rotWithShape="1">
            <a:blip r:embed="rId12">
              <a:alphaModFix/>
            </a:blip>
            <a:srcRect b="0" l="0" r="0" t="0"/>
            <a:stretch/>
          </p:blipFill>
          <p:spPr>
            <a:xfrm>
              <a:off x="6048864" y="2871850"/>
              <a:ext cx="588914" cy="521200"/>
            </a:xfrm>
            <a:prstGeom prst="rect">
              <a:avLst/>
            </a:prstGeom>
            <a:noFill/>
            <a:ln>
              <a:noFill/>
            </a:ln>
          </p:spPr>
        </p:pic>
        <p:sp>
          <p:nvSpPr>
            <p:cNvPr id="1549" name="Google Shape;1549;gca16f75f38_0_1000"/>
            <p:cNvSpPr txBox="1"/>
            <p:nvPr/>
          </p:nvSpPr>
          <p:spPr>
            <a:xfrm>
              <a:off x="5862282" y="3393039"/>
              <a:ext cx="962100" cy="2517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Clr>
                  <a:schemeClr val="dk1"/>
                </a:buClr>
                <a:buSzPts val="700"/>
                <a:buFont typeface="Roboto"/>
                <a:buNone/>
              </a:pPr>
              <a:r>
                <a:rPr b="0" i="0" lang="en" sz="700" u="none" cap="none" strike="noStrike">
                  <a:solidFill>
                    <a:schemeClr val="dk1"/>
                  </a:solidFill>
                  <a:latin typeface="Roboto"/>
                  <a:ea typeface="Roboto"/>
                  <a:cs typeface="Roboto"/>
                  <a:sym typeface="Roboto"/>
                </a:rPr>
                <a:t>Cosmos DB</a:t>
              </a:r>
              <a:endParaRPr b="0" i="0" sz="700" u="none" cap="none" strike="noStrike">
                <a:solidFill>
                  <a:schemeClr val="dk1"/>
                </a:solidFill>
                <a:latin typeface="Roboto"/>
                <a:ea typeface="Roboto"/>
                <a:cs typeface="Roboto"/>
                <a:sym typeface="Roboto"/>
              </a:endParaRPr>
            </a:p>
          </p:txBody>
        </p:sp>
      </p:grpSp>
      <p:sp>
        <p:nvSpPr>
          <p:cNvPr id="1550" name="Google Shape;1550;gca16f75f38_0_1000"/>
          <p:cNvSpPr txBox="1"/>
          <p:nvPr/>
        </p:nvSpPr>
        <p:spPr>
          <a:xfrm>
            <a:off x="16123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551" name="Google Shape;1551;gca16f75f38_0_1000"/>
          <p:cNvSpPr txBox="1"/>
          <p:nvPr/>
        </p:nvSpPr>
        <p:spPr>
          <a:xfrm>
            <a:off x="32887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552" name="Google Shape;1552;gca16f75f38_0_1000"/>
          <p:cNvSpPr txBox="1"/>
          <p:nvPr/>
        </p:nvSpPr>
        <p:spPr>
          <a:xfrm>
            <a:off x="50413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sp>
        <p:nvSpPr>
          <p:cNvPr id="1553" name="Google Shape;1553;gca16f75f38_0_1000"/>
          <p:cNvSpPr txBox="1"/>
          <p:nvPr/>
        </p:nvSpPr>
        <p:spPr>
          <a:xfrm>
            <a:off x="6717700" y="1219200"/>
            <a:ext cx="878400" cy="3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Integration</a:t>
            </a:r>
            <a:endParaRPr b="1" i="0" sz="1000" u="none" cap="none" strike="noStrike">
              <a:solidFill>
                <a:srgbClr val="FF0000"/>
              </a:solidFill>
              <a:latin typeface="Roboto"/>
              <a:ea typeface="Roboto"/>
              <a:cs typeface="Roboto"/>
              <a:sym typeface="Roboto"/>
            </a:endParaRPr>
          </a:p>
          <a:p>
            <a:pPr indent="0" lvl="0" marL="0" marR="0" rtl="0" algn="ctr">
              <a:lnSpc>
                <a:spcPct val="100000"/>
              </a:lnSpc>
              <a:spcBef>
                <a:spcPts val="0"/>
              </a:spcBef>
              <a:spcAft>
                <a:spcPts val="0"/>
              </a:spcAft>
              <a:buClr>
                <a:srgbClr val="FF0000"/>
              </a:buClr>
              <a:buSzPts val="1000"/>
              <a:buFont typeface="Roboto"/>
              <a:buNone/>
            </a:pPr>
            <a:r>
              <a:rPr b="1" i="0" lang="en" sz="1000" u="none" cap="none" strike="noStrike">
                <a:solidFill>
                  <a:srgbClr val="FF0000"/>
                </a:solidFill>
                <a:latin typeface="Roboto"/>
                <a:ea typeface="Roboto"/>
                <a:cs typeface="Roboto"/>
                <a:sym typeface="Roboto"/>
              </a:rPr>
              <a:t>Tax</a:t>
            </a:r>
            <a:endParaRPr b="1" i="0" sz="1000" u="none" cap="none" strike="noStrike">
              <a:solidFill>
                <a:srgbClr val="FF0000"/>
              </a:solidFill>
              <a:latin typeface="Roboto"/>
              <a:ea typeface="Roboto"/>
              <a:cs typeface="Roboto"/>
              <a:sym typeface="Roboto"/>
            </a:endParaRPr>
          </a:p>
        </p:txBody>
      </p:sp>
      <p:grpSp>
        <p:nvGrpSpPr>
          <p:cNvPr id="1554" name="Google Shape;1554;gca16f75f38_0_1000"/>
          <p:cNvGrpSpPr/>
          <p:nvPr/>
        </p:nvGrpSpPr>
        <p:grpSpPr>
          <a:xfrm>
            <a:off x="62795" y="29864"/>
            <a:ext cx="1360368" cy="287982"/>
            <a:chOff x="2177242" y="4119501"/>
            <a:chExt cx="2160001" cy="457259"/>
          </a:xfrm>
        </p:grpSpPr>
        <p:pic>
          <p:nvPicPr>
            <p:cNvPr id="1555" name="Google Shape;1555;gca16f75f38_0_1000"/>
            <p:cNvPicPr preferRelativeResize="0"/>
            <p:nvPr/>
          </p:nvPicPr>
          <p:blipFill rotWithShape="1">
            <a:blip r:embed="rId13">
              <a:alphaModFix/>
            </a:blip>
            <a:srcRect b="0" l="0" r="0" t="0"/>
            <a:stretch/>
          </p:blipFill>
          <p:spPr>
            <a:xfrm>
              <a:off x="2177242" y="4119501"/>
              <a:ext cx="2160001" cy="215143"/>
            </a:xfrm>
            <a:prstGeom prst="rect">
              <a:avLst/>
            </a:prstGeom>
            <a:noFill/>
            <a:ln>
              <a:noFill/>
            </a:ln>
          </p:spPr>
        </p:pic>
        <p:pic>
          <p:nvPicPr>
            <p:cNvPr descr="https://lh6.googleusercontent.com/R7K2ZUWAiLv4jxX72xn-i1-AM8yKaikLWGHIj-aEn4FHoPvIYV_EUTcujIr0vunyHHmUgzmyzbm26ynNHyamNcR7CUd24tpLEbM0eDzCsxLM6mjpz6ya8SMLbH2FTLQV2i2-ZyZ49wE" id="1556" name="Google Shape;1556;gca16f75f38_0_1000"/>
            <p:cNvPicPr preferRelativeResize="0"/>
            <p:nvPr/>
          </p:nvPicPr>
          <p:blipFill rotWithShape="1">
            <a:blip r:embed="rId14">
              <a:alphaModFix/>
            </a:blip>
            <a:srcRect b="0" l="0" r="0" t="0"/>
            <a:stretch/>
          </p:blipFill>
          <p:spPr>
            <a:xfrm>
              <a:off x="3050763" y="4360760"/>
              <a:ext cx="412959" cy="2160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gca16f75f38_0_1166"/>
          <p:cNvSpPr txBox="1"/>
          <p:nvPr>
            <p:ph type="title"/>
          </p:nvPr>
        </p:nvSpPr>
        <p:spPr>
          <a:xfrm>
            <a:off x="602321" y="2191500"/>
            <a:ext cx="6932400" cy="7605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SzPts val="3800"/>
              <a:buNone/>
            </a:pPr>
            <a:r>
              <a:rPr lang="en"/>
              <a:t>Getting Started &amp; Hands-on</a:t>
            </a:r>
            <a:endParaRPr/>
          </a:p>
          <a:p>
            <a:pPr indent="0" lvl="0" marL="0" rtl="0" algn="l">
              <a:lnSpc>
                <a:spcPct val="80000"/>
              </a:lnSpc>
              <a:spcBef>
                <a:spcPts val="0"/>
              </a:spcBef>
              <a:spcAft>
                <a:spcPts val="0"/>
              </a:spcAft>
              <a:buSzPts val="3800"/>
              <a:buNone/>
            </a:pPr>
            <a:r>
              <a:rPr lang="en" sz="1500">
                <a:solidFill>
                  <a:schemeClr val="accent6"/>
                </a:solidFill>
              </a:rPr>
              <a:t>SDX - Data Catalog product overview and lab</a:t>
            </a:r>
            <a:endParaRPr sz="1500">
              <a:solidFill>
                <a:schemeClr val="accent6"/>
              </a:solidFill>
            </a:endParaRPr>
          </a:p>
        </p:txBody>
      </p:sp>
      <p:sp>
        <p:nvSpPr>
          <p:cNvPr id="1562" name="Google Shape;1562;gca16f75f38_0_1166"/>
          <p:cNvSpPr txBox="1"/>
          <p:nvPr/>
        </p:nvSpPr>
        <p:spPr>
          <a:xfrm>
            <a:off x="488171" y="3341674"/>
            <a:ext cx="7160700" cy="11697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600"/>
              <a:buFont typeface="Arial"/>
              <a:buNone/>
            </a:pPr>
            <a:r>
              <a:rPr lang="en" sz="1600" u="sng">
                <a:solidFill>
                  <a:schemeClr val="hlink"/>
                </a:solidFill>
                <a:hlinkClick r:id="rId3"/>
              </a:rPr>
              <a:t>https://github.com/pwate/cdptestdrive/blob/main/Data_Catalog.pdf</a:t>
            </a:r>
            <a:endParaRPr sz="1600"/>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lang="en" sz="1800" u="sng">
                <a:solidFill>
                  <a:schemeClr val="hlink"/>
                </a:solidFill>
                <a:hlinkClick r:id="rId4"/>
              </a:rPr>
              <a:t>https://github.com/pwate/cdptestdrive</a:t>
            </a:r>
            <a:endParaRPr sz="1800"/>
          </a:p>
          <a:p>
            <a:pPr indent="0" lvl="0" marL="0" marR="0" rtl="0" algn="l">
              <a:lnSpc>
                <a:spcPct val="100000"/>
              </a:lnSpc>
              <a:spcBef>
                <a:spcPts val="0"/>
              </a:spcBef>
              <a:spcAft>
                <a:spcPts val="0"/>
              </a:spcAft>
              <a:buClr>
                <a:srgbClr val="000000"/>
              </a:buClr>
              <a:buSzPts val="1800"/>
              <a:buFont typeface="Arial"/>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gca16f75f38_0_1160"/>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SzPts val="3800"/>
              <a:buNone/>
            </a:pPr>
            <a:r>
              <a:rPr lang="en"/>
              <a:t>CDP DATA CATALOG</a:t>
            </a:r>
            <a:endParaRPr/>
          </a:p>
          <a:p>
            <a:pPr indent="0" lvl="0" marL="0" rtl="0" algn="l">
              <a:lnSpc>
                <a:spcPct val="80000"/>
              </a:lnSpc>
              <a:spcBef>
                <a:spcPts val="0"/>
              </a:spcBef>
              <a:spcAft>
                <a:spcPts val="0"/>
              </a:spcAft>
              <a:buSzPts val="3800"/>
              <a:buNone/>
            </a:pPr>
            <a:r>
              <a:t/>
            </a:r>
            <a:endParaRPr/>
          </a:p>
          <a:p>
            <a:pPr indent="0" lvl="0" marL="0" rtl="0" algn="l">
              <a:lnSpc>
                <a:spcPct val="80000"/>
              </a:lnSpc>
              <a:spcBef>
                <a:spcPts val="0"/>
              </a:spcBef>
              <a:spcAft>
                <a:spcPts val="0"/>
              </a:spcAft>
              <a:buSzPts val="3800"/>
              <a:buNone/>
            </a:pPr>
            <a:r>
              <a:rPr lang="en" sz="2500">
                <a:solidFill>
                  <a:schemeClr val="accent2"/>
                </a:solidFill>
              </a:rPr>
              <a:t>TEST DRIVE GUIDED TOUR</a:t>
            </a:r>
            <a:endParaRPr sz="2500">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gca16f75f38_0_1148"/>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CDP DATA CATALOG</a:t>
            </a:r>
            <a:endParaRPr/>
          </a:p>
        </p:txBody>
      </p:sp>
      <p:sp>
        <p:nvSpPr>
          <p:cNvPr id="1573" name="Google Shape;1573;gca16f75f38_0_1148"/>
          <p:cNvSpPr txBox="1"/>
          <p:nvPr>
            <p:ph idx="1" type="body"/>
          </p:nvPr>
        </p:nvSpPr>
        <p:spPr>
          <a:xfrm>
            <a:off x="419100" y="914400"/>
            <a:ext cx="8305800" cy="308100"/>
          </a:xfrm>
          <a:prstGeom prst="rect">
            <a:avLst/>
          </a:prstGeom>
          <a:noFill/>
          <a:ln>
            <a:noFill/>
          </a:ln>
        </p:spPr>
        <p:txBody>
          <a:bodyPr anchorCtr="0" anchor="t" bIns="45700" lIns="0" spcFirstLastPara="1" rIns="0" wrap="square" tIns="27425">
            <a:noAutofit/>
          </a:bodyPr>
          <a:lstStyle/>
          <a:p>
            <a:pPr indent="0" lvl="0" marL="0" rtl="0" algn="l">
              <a:lnSpc>
                <a:spcPct val="100000"/>
              </a:lnSpc>
              <a:spcBef>
                <a:spcPts val="0"/>
              </a:spcBef>
              <a:spcAft>
                <a:spcPts val="0"/>
              </a:spcAft>
              <a:buSzPts val="1280"/>
              <a:buNone/>
            </a:pPr>
            <a:r>
              <a:rPr lang="en"/>
              <a:t>GUIDED TOUR - WALK-THROUGH</a:t>
            </a:r>
            <a:endParaRPr/>
          </a:p>
        </p:txBody>
      </p:sp>
      <p:sp>
        <p:nvSpPr>
          <p:cNvPr id="1574" name="Google Shape;1574;gca16f75f38_0_1148"/>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50"/>
              </a:spcBef>
              <a:spcAft>
                <a:spcPts val="0"/>
              </a:spcAft>
              <a:buSzPts val="1400"/>
              <a:buNone/>
            </a:pPr>
            <a:r>
              <a:rPr lang="en"/>
              <a:t>Open CDP, using the “admin” user within the Test Drive link.</a:t>
            </a:r>
            <a:endParaRPr/>
          </a:p>
          <a:p>
            <a:pPr indent="-317500" lvl="1" marL="914400" rtl="0" algn="l">
              <a:lnSpc>
                <a:spcPct val="100000"/>
              </a:lnSpc>
              <a:spcBef>
                <a:spcPts val="375"/>
              </a:spcBef>
              <a:spcAft>
                <a:spcPts val="0"/>
              </a:spcAft>
              <a:buSzPts val="1400"/>
              <a:buChar char="–"/>
            </a:pPr>
            <a:r>
              <a:rPr lang="en"/>
              <a:t>Click the link in your email. Your link looks like this:</a:t>
            </a:r>
            <a:endParaRPr/>
          </a:p>
          <a:p>
            <a:pPr indent="-304800" lvl="2" marL="1371600" rtl="0" algn="l">
              <a:lnSpc>
                <a:spcPct val="100000"/>
              </a:lnSpc>
              <a:spcBef>
                <a:spcPts val="0"/>
              </a:spcBef>
              <a:spcAft>
                <a:spcPts val="0"/>
              </a:spcAft>
              <a:buSzPts val="1200"/>
              <a:buChar char="•"/>
            </a:pPr>
            <a:r>
              <a:rPr lang="en" sz="1600"/>
              <a:t>http://login.trycdp.com/auth/realms/trycdp-trialxx/protocol/saml/clients/samlclient?tn=trialxx_admin@trycdp.com&amp;p=X</a:t>
            </a:r>
            <a:endParaRPr sz="1600"/>
          </a:p>
          <a:p>
            <a:pPr indent="0" lvl="0" marL="1371600" rtl="0" algn="l">
              <a:lnSpc>
                <a:spcPct val="100000"/>
              </a:lnSpc>
              <a:spcBef>
                <a:spcPts val="450"/>
              </a:spcBef>
              <a:spcAft>
                <a:spcPts val="0"/>
              </a:spcAft>
              <a:buSzPts val="1400"/>
              <a:buNone/>
            </a:pPr>
            <a:r>
              <a:t/>
            </a:r>
            <a:endParaRPr/>
          </a:p>
          <a:p>
            <a:pPr indent="-298450" lvl="2" marL="1371600" rtl="0" algn="l">
              <a:lnSpc>
                <a:spcPct val="100000"/>
              </a:lnSpc>
              <a:spcBef>
                <a:spcPts val="300"/>
              </a:spcBef>
              <a:spcAft>
                <a:spcPts val="0"/>
              </a:spcAft>
              <a:buSzPts val="1100"/>
              <a:buChar char="•"/>
            </a:pPr>
            <a:r>
              <a:rPr lang="en" sz="1500"/>
              <a:t>*xx represents the trial user #</a:t>
            </a:r>
            <a:endParaRPr sz="1500"/>
          </a:p>
          <a:p>
            <a:pPr indent="-298450" lvl="2" marL="1371600" rtl="0" algn="l">
              <a:lnSpc>
                <a:spcPct val="100000"/>
              </a:lnSpc>
              <a:spcBef>
                <a:spcPts val="0"/>
              </a:spcBef>
              <a:spcAft>
                <a:spcPts val="0"/>
              </a:spcAft>
              <a:buSzPts val="1100"/>
              <a:buChar char="•"/>
            </a:pPr>
            <a:r>
              <a:rPr lang="en" sz="1500"/>
              <a:t>*X represents the password</a:t>
            </a:r>
            <a:endParaRPr sz="1500"/>
          </a:p>
          <a:p>
            <a:pPr indent="0" lvl="0" marL="0" rtl="0" algn="l">
              <a:lnSpc>
                <a:spcPct val="100000"/>
              </a:lnSpc>
              <a:spcBef>
                <a:spcPts val="450"/>
              </a:spcBef>
              <a:spcAft>
                <a:spcPts val="0"/>
              </a:spcAft>
              <a:buSzPts val="14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25"/>
          <p:cNvSpPr txBox="1"/>
          <p:nvPr/>
        </p:nvSpPr>
        <p:spPr>
          <a:xfrm>
            <a:off x="419100" y="0"/>
            <a:ext cx="8265600" cy="3693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E6E6E6"/>
              </a:buClr>
              <a:buSzPts val="24000"/>
              <a:buFont typeface="Lato"/>
              <a:buNone/>
            </a:pPr>
            <a:r>
              <a:rPr b="1" i="0" lang="en" sz="16000" u="none" cap="none" strike="noStrike">
                <a:solidFill>
                  <a:schemeClr val="lt1"/>
                </a:solidFill>
                <a:latin typeface="Lato"/>
                <a:ea typeface="Lato"/>
                <a:cs typeface="Lato"/>
                <a:sym typeface="Lato"/>
              </a:rPr>
              <a:t>Wrap Up</a:t>
            </a:r>
            <a:endParaRPr b="1" i="0" sz="16000" u="none" cap="none" strike="noStrike">
              <a:solidFill>
                <a:schemeClr val="lt1"/>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ca1ae15951_2_13"/>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HOUSEKEEPING RULES</a:t>
            </a:r>
            <a:endParaRPr/>
          </a:p>
        </p:txBody>
      </p:sp>
      <p:sp>
        <p:nvSpPr>
          <p:cNvPr id="906" name="Google Shape;906;gca1ae15951_2_13"/>
          <p:cNvSpPr txBox="1"/>
          <p:nvPr>
            <p:ph idx="2" type="body"/>
          </p:nvPr>
        </p:nvSpPr>
        <p:spPr>
          <a:xfrm>
            <a:off x="419099" y="1146571"/>
            <a:ext cx="8305800" cy="2926200"/>
          </a:xfrm>
          <a:prstGeom prst="rect">
            <a:avLst/>
          </a:prstGeom>
          <a:noFill/>
          <a:ln>
            <a:noFill/>
          </a:ln>
        </p:spPr>
        <p:txBody>
          <a:bodyPr anchorCtr="0" anchor="t" bIns="45700" lIns="91425" spcFirstLastPara="1" rIns="91425" wrap="square" tIns="45700">
            <a:noAutofit/>
          </a:bodyPr>
          <a:lstStyle/>
          <a:p>
            <a:pPr indent="-307340" lvl="0" marL="457200" rtl="0" algn="l">
              <a:lnSpc>
                <a:spcPct val="100000"/>
              </a:lnSpc>
              <a:spcBef>
                <a:spcPts val="450"/>
              </a:spcBef>
              <a:spcAft>
                <a:spcPts val="0"/>
              </a:spcAft>
              <a:buSzPts val="1240"/>
              <a:buFont typeface="Arial"/>
              <a:buChar char="•"/>
            </a:pPr>
            <a:r>
              <a:rPr lang="en" sz="1600"/>
              <a:t>This session will be recorded</a:t>
            </a:r>
            <a:endParaRPr sz="1600"/>
          </a:p>
          <a:p>
            <a:pPr indent="-307340" lvl="0" marL="457200" rtl="0" algn="l">
              <a:lnSpc>
                <a:spcPct val="100000"/>
              </a:lnSpc>
              <a:spcBef>
                <a:spcPts val="450"/>
              </a:spcBef>
              <a:spcAft>
                <a:spcPts val="0"/>
              </a:spcAft>
              <a:buSzPts val="1240"/>
              <a:buFont typeface="Arial"/>
              <a:buChar char="•"/>
            </a:pPr>
            <a:r>
              <a:rPr lang="en" sz="1600"/>
              <a:t>Please help </a:t>
            </a:r>
            <a:r>
              <a:rPr lang="en" sz="1600">
                <a:solidFill>
                  <a:srgbClr val="FF0000"/>
                </a:solidFill>
              </a:rPr>
              <a:t>mute</a:t>
            </a:r>
            <a:r>
              <a:rPr lang="en" sz="1600"/>
              <a:t> your microphone</a:t>
            </a:r>
            <a:endParaRPr sz="1600"/>
          </a:p>
          <a:p>
            <a:pPr indent="-307340" lvl="0" marL="457200" rtl="0" algn="l">
              <a:lnSpc>
                <a:spcPct val="100000"/>
              </a:lnSpc>
              <a:spcBef>
                <a:spcPts val="450"/>
              </a:spcBef>
              <a:spcAft>
                <a:spcPts val="0"/>
              </a:spcAft>
              <a:buSzPts val="1240"/>
              <a:buFont typeface="Arial"/>
              <a:buChar char="•"/>
            </a:pPr>
            <a:r>
              <a:rPr lang="en" sz="1600"/>
              <a:t>If you’d like to ask a question, please use the </a:t>
            </a:r>
            <a:r>
              <a:rPr lang="en" sz="1600">
                <a:solidFill>
                  <a:srgbClr val="29A7DE"/>
                </a:solidFill>
              </a:rPr>
              <a:t>Chat</a:t>
            </a:r>
            <a:r>
              <a:rPr lang="en" sz="1600"/>
              <a:t> function.</a:t>
            </a:r>
            <a:endParaRPr sz="1600"/>
          </a:p>
          <a:p>
            <a:pPr indent="-307340" lvl="0" marL="457200" rtl="0" algn="l">
              <a:lnSpc>
                <a:spcPct val="100000"/>
              </a:lnSpc>
              <a:spcBef>
                <a:spcPts val="450"/>
              </a:spcBef>
              <a:spcAft>
                <a:spcPts val="0"/>
              </a:spcAft>
              <a:buSzPts val="1240"/>
              <a:buFont typeface="Arial"/>
              <a:buChar char="•"/>
            </a:pPr>
            <a:r>
              <a:rPr lang="en" sz="1600"/>
              <a:t>All </a:t>
            </a:r>
            <a:r>
              <a:rPr lang="en" sz="1600" u="sng">
                <a:solidFill>
                  <a:schemeClr val="accent2"/>
                </a:solidFill>
              </a:rPr>
              <a:t>links</a:t>
            </a:r>
            <a:r>
              <a:rPr lang="en" sz="1600"/>
              <a:t> will be shared via chat</a:t>
            </a:r>
            <a:endParaRPr sz="1600"/>
          </a:p>
          <a:p>
            <a:pPr indent="0" lvl="0" marL="457200" rtl="0" algn="l">
              <a:lnSpc>
                <a:spcPct val="100000"/>
              </a:lnSpc>
              <a:spcBef>
                <a:spcPts val="450"/>
              </a:spcBef>
              <a:spcAft>
                <a:spcPts val="0"/>
              </a:spcAft>
              <a:buSzPts val="1400"/>
              <a:buNone/>
            </a:pPr>
            <a:r>
              <a:t/>
            </a:r>
            <a:endParaRPr i="1" sz="1600">
              <a:solidFill>
                <a:srgbClr val="7F7F7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xEl>
                                              <p:pRg end="0" st="0"/>
                                            </p:txEl>
                                          </p:spTgt>
                                        </p:tgtEl>
                                        <p:attrNameLst>
                                          <p:attrName>style.visibility</p:attrName>
                                        </p:attrNameLst>
                                      </p:cBhvr>
                                      <p:to>
                                        <p:strVal val="visible"/>
                                      </p:to>
                                    </p:set>
                                    <p:animEffect filter="fade" transition="in">
                                      <p:cBhvr>
                                        <p:cTn dur="1000"/>
                                        <p:tgtEl>
                                          <p:spTgt spid="9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xEl>
                                              <p:pRg end="1" st="1"/>
                                            </p:txEl>
                                          </p:spTgt>
                                        </p:tgtEl>
                                        <p:attrNameLst>
                                          <p:attrName>style.visibility</p:attrName>
                                        </p:attrNameLst>
                                      </p:cBhvr>
                                      <p:to>
                                        <p:strVal val="visible"/>
                                      </p:to>
                                    </p:set>
                                    <p:animEffect filter="fade" transition="in">
                                      <p:cBhvr>
                                        <p:cTn dur="1000"/>
                                        <p:tgtEl>
                                          <p:spTgt spid="9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xEl>
                                              <p:pRg end="2" st="2"/>
                                            </p:txEl>
                                          </p:spTgt>
                                        </p:tgtEl>
                                        <p:attrNameLst>
                                          <p:attrName>style.visibility</p:attrName>
                                        </p:attrNameLst>
                                      </p:cBhvr>
                                      <p:to>
                                        <p:strVal val="visible"/>
                                      </p:to>
                                    </p:set>
                                    <p:animEffect filter="fade" transition="in">
                                      <p:cBhvr>
                                        <p:cTn dur="1000"/>
                                        <p:tgtEl>
                                          <p:spTgt spid="9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xEl>
                                              <p:pRg end="3" st="3"/>
                                            </p:txEl>
                                          </p:spTgt>
                                        </p:tgtEl>
                                        <p:attrNameLst>
                                          <p:attrName>style.visibility</p:attrName>
                                        </p:attrNameLst>
                                      </p:cBhvr>
                                      <p:to>
                                        <p:strVal val="visible"/>
                                      </p:to>
                                    </p:set>
                                    <p:animEffect filter="fade" transition="in">
                                      <p:cBhvr>
                                        <p:cTn dur="1000"/>
                                        <p:tgtEl>
                                          <p:spTgt spid="9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xEl>
                                              <p:pRg end="4" st="4"/>
                                            </p:txEl>
                                          </p:spTgt>
                                        </p:tgtEl>
                                        <p:attrNameLst>
                                          <p:attrName>style.visibility</p:attrName>
                                        </p:attrNameLst>
                                      </p:cBhvr>
                                      <p:to>
                                        <p:strVal val="visible"/>
                                      </p:to>
                                    </p:set>
                                    <p:animEffect filter="fade" transition="in">
                                      <p:cBhvr>
                                        <p:cTn dur="1000"/>
                                        <p:tgtEl>
                                          <p:spTgt spid="9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26"/>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NEXT STEPS</a:t>
            </a:r>
            <a:endParaRPr/>
          </a:p>
        </p:txBody>
      </p:sp>
      <p:sp>
        <p:nvSpPr>
          <p:cNvPr id="1585" name="Google Shape;1585;p26"/>
          <p:cNvSpPr txBox="1"/>
          <p:nvPr>
            <p:ph idx="2" type="body"/>
          </p:nvPr>
        </p:nvSpPr>
        <p:spPr>
          <a:xfrm>
            <a:off x="419100" y="923775"/>
            <a:ext cx="8305800" cy="3606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50"/>
              </a:spcBef>
              <a:spcAft>
                <a:spcPts val="0"/>
              </a:spcAft>
              <a:buSzPts val="1400"/>
              <a:buNone/>
            </a:pPr>
            <a:r>
              <a:t/>
            </a:r>
            <a:endParaRPr/>
          </a:p>
          <a:p>
            <a:pPr indent="-317500" lvl="0" marL="457200" rtl="0" algn="l">
              <a:lnSpc>
                <a:spcPct val="100000"/>
              </a:lnSpc>
              <a:spcBef>
                <a:spcPts val="450"/>
              </a:spcBef>
              <a:spcAft>
                <a:spcPts val="0"/>
              </a:spcAft>
              <a:buSzPts val="1400"/>
              <a:buChar char="●"/>
            </a:pPr>
            <a:r>
              <a:rPr lang="en"/>
              <a:t>Sign-up to your own 48 hour Test Drive experience</a:t>
            </a:r>
            <a:endParaRPr/>
          </a:p>
          <a:p>
            <a:pPr indent="0" lvl="0" marL="0" rtl="0" algn="l">
              <a:lnSpc>
                <a:spcPct val="100000"/>
              </a:lnSpc>
              <a:spcBef>
                <a:spcPts val="450"/>
              </a:spcBef>
              <a:spcAft>
                <a:spcPts val="0"/>
              </a:spcAft>
              <a:buSzPts val="1400"/>
              <a:buNone/>
            </a:pPr>
            <a:r>
              <a:t/>
            </a:r>
            <a:endParaRPr>
              <a:highlight>
                <a:srgbClr val="FFFFFF"/>
              </a:highlight>
            </a:endParaRPr>
          </a:p>
          <a:p>
            <a:pPr indent="-317500" lvl="0" marL="457200" rtl="0" algn="l">
              <a:lnSpc>
                <a:spcPct val="100000"/>
              </a:lnSpc>
              <a:spcBef>
                <a:spcPts val="450"/>
              </a:spcBef>
              <a:spcAft>
                <a:spcPts val="0"/>
              </a:spcAft>
              <a:buSzPts val="1400"/>
              <a:buChar char="●"/>
            </a:pPr>
            <a:r>
              <a:rPr lang="en">
                <a:highlight>
                  <a:srgbClr val="FFFFFF"/>
                </a:highlight>
              </a:rPr>
              <a:t>On-demand recording of this workshop and </a:t>
            </a:r>
            <a:r>
              <a:rPr lang="en" u="sng">
                <a:solidFill>
                  <a:schemeClr val="hlink"/>
                </a:solidFill>
                <a:highlight>
                  <a:srgbClr val="FFFFFF"/>
                </a:highlight>
                <a:hlinkClick r:id="rId3"/>
                <a:extLst>
                  <a:ext uri="http://customooxmlschemas.google.com/">
                    <go:slidesCustomData xmlns:go="http://customooxmlschemas.google.com/" textRoundtripDataId="8"/>
                  </a:ext>
                </a:extLst>
              </a:rPr>
              <a:t>post-event survey</a:t>
            </a:r>
            <a:r>
              <a:rPr lang="en">
                <a:highlight>
                  <a:srgbClr val="FFFFFF"/>
                </a:highlight>
                <a:extLst>
                  <a:ext uri="http://customooxmlschemas.google.com/">
                    <go:slidesCustomData xmlns:go="http://customooxmlschemas.google.com/" textRoundtripDataId="9"/>
                  </a:ext>
                </a:extLst>
              </a:rPr>
              <a:t> </a:t>
            </a:r>
            <a:r>
              <a:rPr lang="en">
                <a:highlight>
                  <a:srgbClr val="FFFFFF"/>
                </a:highlight>
              </a:rPr>
              <a:t>will be emailed to you by end of day</a:t>
            </a:r>
            <a:endParaRPr/>
          </a:p>
          <a:p>
            <a:pPr indent="0" lvl="0" marL="457200" rtl="0" algn="l">
              <a:lnSpc>
                <a:spcPct val="100000"/>
              </a:lnSpc>
              <a:spcBef>
                <a:spcPts val="450"/>
              </a:spcBef>
              <a:spcAft>
                <a:spcPts val="0"/>
              </a:spcAft>
              <a:buSzPts val="1400"/>
              <a:buNone/>
            </a:pPr>
            <a:r>
              <a:t/>
            </a:r>
            <a:endParaRPr/>
          </a:p>
          <a:p>
            <a:pPr indent="-342900" lvl="0" marL="457200" rtl="0" algn="l">
              <a:lnSpc>
                <a:spcPct val="110000"/>
              </a:lnSpc>
              <a:spcBef>
                <a:spcPts val="0"/>
              </a:spcBef>
              <a:spcAft>
                <a:spcPts val="0"/>
              </a:spcAft>
              <a:buSzPts val="1800"/>
              <a:buChar char="●"/>
            </a:pPr>
            <a:r>
              <a:rPr lang="en">
                <a:solidFill>
                  <a:srgbClr val="7F7F7F"/>
                </a:solidFill>
              </a:rPr>
              <a:t>Try CDP Public Cloud for free for 60-days using your own data and workloads!  Click</a:t>
            </a:r>
            <a:r>
              <a:rPr lang="en">
                <a:solidFill>
                  <a:srgbClr val="000000"/>
                </a:solidFill>
              </a:rPr>
              <a:t> </a:t>
            </a:r>
            <a:r>
              <a:rPr lang="en" u="sng">
                <a:solidFill>
                  <a:srgbClr val="1155CC"/>
                </a:solidFill>
                <a:hlinkClick r:id="rId4">
                  <a:extLst>
                    <a:ext uri="{A12FA001-AC4F-418D-AE19-62706E023703}">
                      <ahyp:hlinkClr val="tx"/>
                    </a:ext>
                  </a:extLst>
                </a:hlinkClick>
              </a:rPr>
              <a:t>here</a:t>
            </a:r>
            <a:r>
              <a:rPr lang="en">
                <a:solidFill>
                  <a:srgbClr val="000000"/>
                </a:solidFill>
              </a:rPr>
              <a:t> </a:t>
            </a:r>
            <a:r>
              <a:rPr lang="en">
                <a:solidFill>
                  <a:srgbClr val="7F7F7F"/>
                </a:solidFill>
              </a:rPr>
              <a:t>to get your trial started.</a:t>
            </a:r>
            <a:endParaRPr>
              <a:solidFill>
                <a:srgbClr val="7F7F7F"/>
              </a:solidFill>
            </a:endParaRPr>
          </a:p>
          <a:p>
            <a:pPr indent="0" lvl="0" marL="0" rtl="0" algn="l">
              <a:lnSpc>
                <a:spcPct val="100000"/>
              </a:lnSpc>
              <a:spcBef>
                <a:spcPts val="0"/>
              </a:spcBef>
              <a:spcAft>
                <a:spcPts val="0"/>
              </a:spcAft>
              <a:buSzPts val="1400"/>
              <a:buNone/>
            </a:pPr>
            <a:r>
              <a:t/>
            </a:r>
            <a:endParaRPr sz="1400">
              <a:solidFill>
                <a:srgbClr val="000000"/>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27"/>
          <p:cNvSpPr txBox="1"/>
          <p:nvPr/>
        </p:nvSpPr>
        <p:spPr>
          <a:xfrm>
            <a:off x="1238416" y="2010057"/>
            <a:ext cx="6667200" cy="831000"/>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E6E6E6"/>
              </a:buClr>
              <a:buSzPts val="4800"/>
              <a:buFont typeface="Lato Black"/>
              <a:buNone/>
            </a:pPr>
            <a:r>
              <a:rPr b="1" i="0" lang="en" sz="4800" u="none" cap="none" strike="noStrike">
                <a:solidFill>
                  <a:srgbClr val="305868"/>
                </a:solidFill>
                <a:latin typeface="Lato Black"/>
                <a:ea typeface="Lato Black"/>
                <a:cs typeface="Lato Black"/>
                <a:sym typeface="Lato Black"/>
              </a:rPr>
              <a:t>THANK YOU</a:t>
            </a:r>
            <a:endParaRPr b="0" i="0" sz="1400" u="none" cap="none" strike="noStrike">
              <a:solidFill>
                <a:srgbClr val="305868"/>
              </a:solidFill>
              <a:latin typeface="Arial"/>
              <a:ea typeface="Arial"/>
              <a:cs typeface="Arial"/>
              <a:sym typeface="Arial"/>
            </a:endParaRPr>
          </a:p>
        </p:txBody>
      </p:sp>
      <p:sp>
        <p:nvSpPr>
          <p:cNvPr id="1591" name="Google Shape;1591;p27"/>
          <p:cNvSpPr/>
          <p:nvPr/>
        </p:nvSpPr>
        <p:spPr>
          <a:xfrm>
            <a:off x="3896411" y="4244045"/>
            <a:ext cx="1348740" cy="164295"/>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305868"/>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gca1ae15951_2_18"/>
          <p:cNvSpPr txBox="1"/>
          <p:nvPr>
            <p:ph type="title"/>
          </p:nvPr>
        </p:nvSpPr>
        <p:spPr>
          <a:xfrm>
            <a:off x="411480" y="462517"/>
            <a:ext cx="8321100" cy="417600"/>
          </a:xfrm>
          <a:prstGeom prst="rect">
            <a:avLst/>
          </a:prstGeom>
          <a:noFill/>
          <a:ln>
            <a:noFill/>
          </a:ln>
        </p:spPr>
        <p:txBody>
          <a:bodyPr anchorCtr="0" anchor="b" bIns="45700" lIns="0" spcFirstLastPara="1" rIns="91425" wrap="square" tIns="45700">
            <a:noAutofit/>
          </a:bodyPr>
          <a:lstStyle/>
          <a:p>
            <a:pPr indent="0" lvl="0" marL="0" marR="0" rtl="0" algn="l">
              <a:lnSpc>
                <a:spcPct val="80000"/>
              </a:lnSpc>
              <a:spcBef>
                <a:spcPts val="0"/>
              </a:spcBef>
              <a:spcAft>
                <a:spcPts val="0"/>
              </a:spcAft>
              <a:buClr>
                <a:schemeClr val="dk1"/>
              </a:buClr>
              <a:buSzPts val="3000"/>
              <a:buFont typeface="Lato"/>
              <a:buNone/>
            </a:pPr>
            <a:r>
              <a:rPr lang="en"/>
              <a:t>ZOOM MEETING: CHAT</a:t>
            </a:r>
            <a:endParaRPr/>
          </a:p>
        </p:txBody>
      </p:sp>
      <p:sp>
        <p:nvSpPr>
          <p:cNvPr id="912" name="Google Shape;912;gca1ae15951_2_18"/>
          <p:cNvSpPr txBox="1"/>
          <p:nvPr>
            <p:ph idx="1" type="body"/>
          </p:nvPr>
        </p:nvSpPr>
        <p:spPr>
          <a:xfrm>
            <a:off x="411480" y="880215"/>
            <a:ext cx="8321100" cy="308100"/>
          </a:xfrm>
          <a:prstGeom prst="rect">
            <a:avLst/>
          </a:prstGeom>
          <a:noFill/>
          <a:ln>
            <a:noFill/>
          </a:ln>
        </p:spPr>
        <p:txBody>
          <a:bodyPr anchorCtr="0" anchor="t" bIns="45700" lIns="0" spcFirstLastPara="1" rIns="91425" wrap="square" tIns="22850">
            <a:noAutofit/>
          </a:bodyPr>
          <a:lstStyle/>
          <a:p>
            <a:pPr indent="0" lvl="0" marL="0" rtl="0" algn="l">
              <a:lnSpc>
                <a:spcPct val="100000"/>
              </a:lnSpc>
              <a:spcBef>
                <a:spcPts val="450"/>
              </a:spcBef>
              <a:spcAft>
                <a:spcPts val="0"/>
              </a:spcAft>
              <a:buSzPts val="1760"/>
              <a:buNone/>
            </a:pPr>
            <a:r>
              <a:rPr lang="en"/>
              <a:t>Chat Feature</a:t>
            </a:r>
            <a:endParaRPr>
              <a:highlight>
                <a:srgbClr val="FFFF00"/>
              </a:highlight>
            </a:endParaRPr>
          </a:p>
        </p:txBody>
      </p:sp>
      <p:sp>
        <p:nvSpPr>
          <p:cNvPr id="913" name="Google Shape;913;gca1ae15951_2_18"/>
          <p:cNvSpPr txBox="1"/>
          <p:nvPr>
            <p:ph idx="2" type="body"/>
          </p:nvPr>
        </p:nvSpPr>
        <p:spPr>
          <a:xfrm>
            <a:off x="1952550" y="3720500"/>
            <a:ext cx="5613300" cy="934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50"/>
              </a:spcBef>
              <a:spcAft>
                <a:spcPts val="0"/>
              </a:spcAft>
              <a:buSzPts val="1440"/>
              <a:buNone/>
            </a:pPr>
            <a:r>
              <a:rPr lang="en" sz="1600">
                <a:highlight>
                  <a:srgbClr val="FFFFFF"/>
                </a:highlight>
              </a:rPr>
              <a:t>The </a:t>
            </a:r>
            <a:r>
              <a:rPr b="1" lang="en" sz="1600">
                <a:solidFill>
                  <a:srgbClr val="FF8300"/>
                </a:solidFill>
                <a:highlight>
                  <a:srgbClr val="FFFFFF"/>
                </a:highlight>
              </a:rPr>
              <a:t>Chat</a:t>
            </a:r>
            <a:r>
              <a:rPr lang="en" sz="1600">
                <a:highlight>
                  <a:srgbClr val="FFFFFF"/>
                </a:highlight>
              </a:rPr>
              <a:t> function is a public chat feature so please use this to type in any question you might have</a:t>
            </a:r>
            <a:r>
              <a:rPr lang="en" sz="1600"/>
              <a:t>. </a:t>
            </a:r>
            <a:endParaRPr sz="1600"/>
          </a:p>
          <a:p>
            <a:pPr indent="-148590" lvl="0" marL="342900" rtl="0" algn="l">
              <a:lnSpc>
                <a:spcPct val="100000"/>
              </a:lnSpc>
              <a:spcBef>
                <a:spcPts val="450"/>
              </a:spcBef>
              <a:spcAft>
                <a:spcPts val="0"/>
              </a:spcAft>
              <a:buSzPts val="1440"/>
              <a:buNone/>
            </a:pPr>
            <a:r>
              <a:t/>
            </a:r>
            <a:endParaRPr sz="1600"/>
          </a:p>
          <a:p>
            <a:pPr indent="-148590" lvl="0" marL="342900" rtl="0" algn="l">
              <a:lnSpc>
                <a:spcPct val="100000"/>
              </a:lnSpc>
              <a:spcBef>
                <a:spcPts val="450"/>
              </a:spcBef>
              <a:spcAft>
                <a:spcPts val="0"/>
              </a:spcAft>
              <a:buSzPts val="1440"/>
              <a:buNone/>
            </a:pPr>
            <a:r>
              <a:t/>
            </a:r>
            <a:endParaRPr/>
          </a:p>
        </p:txBody>
      </p:sp>
      <p:grpSp>
        <p:nvGrpSpPr>
          <p:cNvPr id="914" name="Google Shape;914;gca1ae15951_2_18"/>
          <p:cNvGrpSpPr/>
          <p:nvPr/>
        </p:nvGrpSpPr>
        <p:grpSpPr>
          <a:xfrm>
            <a:off x="1381125" y="1854513"/>
            <a:ext cx="2646552" cy="996250"/>
            <a:chOff x="1381125" y="1854513"/>
            <a:chExt cx="2646552" cy="996250"/>
          </a:xfrm>
        </p:grpSpPr>
        <p:pic>
          <p:nvPicPr>
            <p:cNvPr id="915" name="Google Shape;915;gca1ae15951_2_18"/>
            <p:cNvPicPr preferRelativeResize="0"/>
            <p:nvPr/>
          </p:nvPicPr>
          <p:blipFill rotWithShape="1">
            <a:blip r:embed="rId3">
              <a:alphaModFix/>
            </a:blip>
            <a:srcRect b="0" l="48480" r="12635" t="0"/>
            <a:stretch/>
          </p:blipFill>
          <p:spPr>
            <a:xfrm>
              <a:off x="1381125" y="1854513"/>
              <a:ext cx="2646552" cy="996250"/>
            </a:xfrm>
            <a:prstGeom prst="rect">
              <a:avLst/>
            </a:prstGeom>
            <a:noFill/>
            <a:ln>
              <a:noFill/>
            </a:ln>
          </p:spPr>
        </p:pic>
        <p:sp>
          <p:nvSpPr>
            <p:cNvPr id="916" name="Google Shape;916;gca1ae15951_2_18"/>
            <p:cNvSpPr/>
            <p:nvPr/>
          </p:nvSpPr>
          <p:spPr>
            <a:xfrm>
              <a:off x="2211375" y="1953050"/>
              <a:ext cx="865200" cy="771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grpSp>
        <p:nvGrpSpPr>
          <p:cNvPr id="917" name="Google Shape;917;gca1ae15951_2_18"/>
          <p:cNvGrpSpPr/>
          <p:nvPr/>
        </p:nvGrpSpPr>
        <p:grpSpPr>
          <a:xfrm>
            <a:off x="4705100" y="541000"/>
            <a:ext cx="2860750" cy="3030750"/>
            <a:chOff x="4705100" y="541000"/>
            <a:chExt cx="2860750" cy="3030750"/>
          </a:xfrm>
        </p:grpSpPr>
        <p:pic>
          <p:nvPicPr>
            <p:cNvPr id="918" name="Google Shape;918;gca1ae15951_2_18"/>
            <p:cNvPicPr preferRelativeResize="0"/>
            <p:nvPr/>
          </p:nvPicPr>
          <p:blipFill rotWithShape="1">
            <a:blip r:embed="rId4">
              <a:alphaModFix/>
            </a:blip>
            <a:srcRect b="0" l="4561" r="0" t="0"/>
            <a:stretch/>
          </p:blipFill>
          <p:spPr>
            <a:xfrm>
              <a:off x="4831375" y="541000"/>
              <a:ext cx="2734475" cy="3030750"/>
            </a:xfrm>
            <a:prstGeom prst="rect">
              <a:avLst/>
            </a:prstGeom>
            <a:noFill/>
            <a:ln>
              <a:noFill/>
            </a:ln>
            <a:effectLst>
              <a:outerShdw blurRad="57150" rotWithShape="0" algn="bl" dir="8700000" dist="19050">
                <a:srgbClr val="000000">
                  <a:alpha val="80392"/>
                </a:srgbClr>
              </a:outerShdw>
            </a:effectLst>
          </p:spPr>
        </p:pic>
        <p:sp>
          <p:nvSpPr>
            <p:cNvPr id="919" name="Google Shape;919;gca1ae15951_2_18"/>
            <p:cNvSpPr/>
            <p:nvPr/>
          </p:nvSpPr>
          <p:spPr>
            <a:xfrm>
              <a:off x="4705100" y="2888825"/>
              <a:ext cx="1393500" cy="3522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920" name="Google Shape;920;gca1ae15951_2_18"/>
            <p:cNvSpPr txBox="1"/>
            <p:nvPr/>
          </p:nvSpPr>
          <p:spPr>
            <a:xfrm>
              <a:off x="4969541" y="1073300"/>
              <a:ext cx="1168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7F7F7F"/>
                  </a:solidFill>
                  <a:latin typeface="Roboto"/>
                  <a:ea typeface="Roboto"/>
                  <a:cs typeface="Roboto"/>
                  <a:sym typeface="Roboto"/>
                </a:rPr>
                <a:t>Hello World</a:t>
              </a:r>
              <a:endParaRPr b="1" i="0" sz="900" u="none" cap="none" strike="noStrike">
                <a:solidFill>
                  <a:srgbClr val="7F7F7F"/>
                </a:solidFill>
                <a:latin typeface="Roboto"/>
                <a:ea typeface="Roboto"/>
                <a:cs typeface="Roboto"/>
                <a:sym typeface="Roboto"/>
              </a:endParaRPr>
            </a:p>
          </p:txBody>
        </p:sp>
        <p:sp>
          <p:nvSpPr>
            <p:cNvPr id="921" name="Google Shape;921;gca1ae15951_2_18"/>
            <p:cNvSpPr txBox="1"/>
            <p:nvPr/>
          </p:nvSpPr>
          <p:spPr>
            <a:xfrm>
              <a:off x="4969552" y="872725"/>
              <a:ext cx="1477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Roboto"/>
                  <a:ea typeface="Roboto"/>
                  <a:cs typeface="Roboto"/>
                  <a:sym typeface="Roboto"/>
                </a:rPr>
                <a:t>From </a:t>
              </a:r>
              <a:r>
                <a:rPr b="0" i="0" lang="en" sz="900" u="none" cap="none" strike="noStrike">
                  <a:solidFill>
                    <a:schemeClr val="accent3"/>
                  </a:solidFill>
                  <a:latin typeface="Roboto"/>
                  <a:ea typeface="Roboto"/>
                  <a:cs typeface="Roboto"/>
                  <a:sym typeface="Roboto"/>
                </a:rPr>
                <a:t>George Kuruvilla</a:t>
              </a:r>
              <a:endParaRPr b="0" i="0" sz="900" u="none" cap="none" strike="noStrike">
                <a:solidFill>
                  <a:schemeClr val="accent3"/>
                </a:solidFill>
                <a:latin typeface="Roboto"/>
                <a:ea typeface="Roboto"/>
                <a:cs typeface="Roboto"/>
                <a:sym typeface="Roboto"/>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10e8a1a4fc5_0_0"/>
          <p:cNvSpPr txBox="1"/>
          <p:nvPr>
            <p:ph type="title"/>
          </p:nvPr>
        </p:nvSpPr>
        <p:spPr>
          <a:xfrm>
            <a:off x="411480" y="462517"/>
            <a:ext cx="8321100" cy="417600"/>
          </a:xfrm>
          <a:prstGeom prst="rect">
            <a:avLst/>
          </a:prstGeom>
        </p:spPr>
        <p:txBody>
          <a:bodyPr anchorCtr="0" anchor="b" bIns="45700" lIns="0" spcFirstLastPara="1" rIns="91425" wrap="square" tIns="45700">
            <a:noAutofit/>
          </a:bodyPr>
          <a:lstStyle/>
          <a:p>
            <a:pPr indent="0" lvl="0" marL="0" rtl="0" algn="l">
              <a:spcBef>
                <a:spcPts val="0"/>
              </a:spcBef>
              <a:spcAft>
                <a:spcPts val="0"/>
              </a:spcAft>
              <a:buNone/>
            </a:pPr>
            <a:r>
              <a:rPr lang="en"/>
              <a:t>Economic Times Best Brand Award - 2021</a:t>
            </a:r>
            <a:endParaRPr/>
          </a:p>
        </p:txBody>
      </p:sp>
      <p:pic>
        <p:nvPicPr>
          <p:cNvPr id="927" name="Google Shape;927;g10e8a1a4fc5_0_0"/>
          <p:cNvPicPr preferRelativeResize="0"/>
          <p:nvPr/>
        </p:nvPicPr>
        <p:blipFill>
          <a:blip r:embed="rId3">
            <a:alphaModFix/>
          </a:blip>
          <a:stretch>
            <a:fillRect/>
          </a:stretch>
        </p:blipFill>
        <p:spPr>
          <a:xfrm>
            <a:off x="360950" y="948575"/>
            <a:ext cx="3956850" cy="3832699"/>
          </a:xfrm>
          <a:prstGeom prst="rect">
            <a:avLst/>
          </a:prstGeom>
          <a:noFill/>
          <a:ln>
            <a:noFill/>
          </a:ln>
        </p:spPr>
      </p:pic>
      <p:pic>
        <p:nvPicPr>
          <p:cNvPr id="928" name="Google Shape;928;g10e8a1a4fc5_0_0"/>
          <p:cNvPicPr preferRelativeResize="0"/>
          <p:nvPr/>
        </p:nvPicPr>
        <p:blipFill>
          <a:blip r:embed="rId4">
            <a:alphaModFix/>
          </a:blip>
          <a:stretch>
            <a:fillRect/>
          </a:stretch>
        </p:blipFill>
        <p:spPr>
          <a:xfrm>
            <a:off x="7201896" y="3002850"/>
            <a:ext cx="1805061" cy="1835851"/>
          </a:xfrm>
          <a:prstGeom prst="rect">
            <a:avLst/>
          </a:prstGeom>
          <a:noFill/>
          <a:ln>
            <a:noFill/>
          </a:ln>
        </p:spPr>
      </p:pic>
      <p:sp>
        <p:nvSpPr>
          <p:cNvPr id="929" name="Google Shape;929;g10e8a1a4fc5_0_0"/>
          <p:cNvSpPr txBox="1"/>
          <p:nvPr/>
        </p:nvSpPr>
        <p:spPr>
          <a:xfrm>
            <a:off x="4487225" y="987188"/>
            <a:ext cx="3876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Cloudera was recognized amongst the top brands for our: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Innovation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Brand Value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Brand Recall</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Customer Satisfaction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Customer Service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Quality</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gca1ae15951_2_39"/>
          <p:cNvSpPr txBox="1"/>
          <p:nvPr>
            <p:ph type="title"/>
          </p:nvPr>
        </p:nvSpPr>
        <p:spPr>
          <a:xfrm>
            <a:off x="411480" y="462517"/>
            <a:ext cx="8321100" cy="417600"/>
          </a:xfrm>
          <a:prstGeom prst="rect">
            <a:avLst/>
          </a:prstGeom>
          <a:noFill/>
          <a:ln>
            <a:noFill/>
          </a:ln>
        </p:spPr>
        <p:txBody>
          <a:bodyPr anchorCtr="0" anchor="b" bIns="45700" lIns="0" spcFirstLastPara="1" rIns="91425" wrap="square" tIns="45700">
            <a:noAutofit/>
          </a:bodyPr>
          <a:lstStyle/>
          <a:p>
            <a:pPr indent="0" lvl="0" marL="0" marR="0" rtl="0" algn="l">
              <a:lnSpc>
                <a:spcPct val="80000"/>
              </a:lnSpc>
              <a:spcBef>
                <a:spcPts val="0"/>
              </a:spcBef>
              <a:spcAft>
                <a:spcPts val="0"/>
              </a:spcAft>
              <a:buClr>
                <a:schemeClr val="dk1"/>
              </a:buClr>
              <a:buSzPts val="3000"/>
              <a:buFont typeface="Lato"/>
              <a:buNone/>
            </a:pPr>
            <a:r>
              <a:rPr lang="en"/>
              <a:t>MEET THE </a:t>
            </a:r>
            <a:r>
              <a:rPr lang="en">
                <a:extLst>
                  <a:ext uri="http://customooxmlschemas.google.com/">
                    <go:slidesCustomData xmlns:go="http://customooxmlschemas.google.com/" textRoundtripDataId="4"/>
                  </a:ext>
                </a:extLst>
              </a:rPr>
              <a:t>CLOUDERA</a:t>
            </a:r>
            <a:r>
              <a:rPr lang="en"/>
              <a:t> TEAM</a:t>
            </a:r>
            <a:endParaRPr/>
          </a:p>
        </p:txBody>
      </p:sp>
      <p:pic>
        <p:nvPicPr>
          <p:cNvPr id="935" name="Google Shape;935;gca1ae15951_2_39"/>
          <p:cNvPicPr preferRelativeResize="0"/>
          <p:nvPr/>
        </p:nvPicPr>
        <p:blipFill>
          <a:blip r:embed="rId3">
            <a:alphaModFix/>
          </a:blip>
          <a:stretch>
            <a:fillRect/>
          </a:stretch>
        </p:blipFill>
        <p:spPr>
          <a:xfrm>
            <a:off x="710225" y="983292"/>
            <a:ext cx="7106534" cy="395858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gca1ae15951_2_32"/>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extLst>
                  <a:ext uri="http://customooxmlschemas.google.com/">
                    <go:slidesCustomData xmlns:go="http://customooxmlschemas.google.com/" textRoundtripDataId="5"/>
                  </a:ext>
                </a:extLst>
              </a:rPr>
              <a:t>CDP TEST DRIVE WORKSHOP AGENDA </a:t>
            </a:r>
            <a:endParaRPr>
              <a:extLst>
                <a:ext uri="http://customooxmlschemas.google.com/">
                  <go:slidesCustomData xmlns:go="http://customooxmlschemas.google.com/" textRoundtripDataId="6"/>
                </a:ext>
              </a:extLst>
            </a:endParaRPr>
          </a:p>
          <a:p>
            <a:pPr indent="0" lvl="0" marL="0" rtl="0" algn="l">
              <a:lnSpc>
                <a:spcPct val="80000"/>
              </a:lnSpc>
              <a:spcBef>
                <a:spcPts val="0"/>
              </a:spcBef>
              <a:spcAft>
                <a:spcPts val="0"/>
              </a:spcAft>
              <a:buSzPts val="2200"/>
              <a:buNone/>
            </a:pPr>
            <a:r>
              <a:t/>
            </a:r>
            <a:endParaRPr/>
          </a:p>
        </p:txBody>
      </p:sp>
      <p:graphicFrame>
        <p:nvGraphicFramePr>
          <p:cNvPr id="942" name="Google Shape;942;gca1ae15951_2_32"/>
          <p:cNvGraphicFramePr/>
          <p:nvPr/>
        </p:nvGraphicFramePr>
        <p:xfrm>
          <a:off x="952500" y="1276350"/>
          <a:ext cx="3000000" cy="3000000"/>
        </p:xfrm>
        <a:graphic>
          <a:graphicData uri="http://schemas.openxmlformats.org/drawingml/2006/table">
            <a:tbl>
              <a:tblPr>
                <a:noFill/>
                <a:tableStyleId>{7A6578A6-626A-4C53-BA2C-6E68A413F4B0}</a:tableStyleId>
              </a:tblPr>
              <a:tblGrid>
                <a:gridCol w="2028775"/>
                <a:gridCol w="5210225"/>
              </a:tblGrid>
              <a:tr h="373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666666"/>
                          </a:solidFill>
                          <a:latin typeface="Roboto"/>
                          <a:ea typeface="Roboto"/>
                          <a:cs typeface="Roboto"/>
                          <a:sym typeface="Roboto"/>
                        </a:rPr>
                        <a:t>10:00am - 10:05am</a:t>
                      </a:r>
                      <a:endParaRPr sz="1400" u="none" cap="none" strike="noStrike">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666666"/>
                          </a:solidFill>
                          <a:latin typeface="Roboto"/>
                          <a:ea typeface="Roboto"/>
                          <a:cs typeface="Roboto"/>
                          <a:sym typeface="Roboto"/>
                        </a:rPr>
                        <a:t>Welcome &amp; Introductions</a:t>
                      </a:r>
                      <a:endParaRPr sz="1400" u="none" cap="none" strike="noStrike">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73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666666"/>
                          </a:solidFill>
                          <a:latin typeface="Roboto"/>
                          <a:ea typeface="Roboto"/>
                          <a:cs typeface="Roboto"/>
                          <a:sym typeface="Roboto"/>
                        </a:rPr>
                        <a:t>10:05am - 10:45am</a:t>
                      </a:r>
                      <a:endParaRPr sz="1400" u="none" cap="none" strike="noStrike">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666666"/>
                          </a:solidFill>
                          <a:latin typeface="Roboto"/>
                          <a:ea typeface="Roboto"/>
                          <a:cs typeface="Roboto"/>
                          <a:sym typeface="Roboto"/>
                        </a:rPr>
                        <a:t>CDP Public Cloud Overview</a:t>
                      </a:r>
                      <a:endParaRPr sz="1400" u="none" cap="none" strike="noStrike">
                        <a:solidFill>
                          <a:srgbClr val="666666"/>
                        </a:solidFill>
                        <a:latin typeface="Roboto"/>
                        <a:ea typeface="Roboto"/>
                        <a:cs typeface="Roboto"/>
                        <a:sym typeface="Roboto"/>
                      </a:endParaRPr>
                    </a:p>
                    <a:p>
                      <a:pPr indent="-317500" lvl="0" marL="457200" marR="0" rtl="0" algn="l">
                        <a:lnSpc>
                          <a:spcPct val="100000"/>
                        </a:lnSpc>
                        <a:spcBef>
                          <a:spcPts val="0"/>
                        </a:spcBef>
                        <a:spcAft>
                          <a:spcPts val="0"/>
                        </a:spcAft>
                        <a:buClr>
                          <a:srgbClr val="999999"/>
                        </a:buClr>
                        <a:buSzPts val="1400"/>
                        <a:buFont typeface="Roboto"/>
                        <a:buChar char="-"/>
                      </a:pPr>
                      <a:r>
                        <a:rPr i="1" lang="en" sz="1400" u="none" cap="none" strike="noStrike">
                          <a:solidFill>
                            <a:srgbClr val="999999"/>
                          </a:solidFill>
                          <a:latin typeface="Roboto"/>
                          <a:ea typeface="Roboto"/>
                          <a:cs typeface="Roboto"/>
                          <a:sym typeface="Roboto"/>
                        </a:rPr>
                        <a:t>Data Catalog Lab</a:t>
                      </a:r>
                      <a:endParaRPr i="1" sz="1400" u="none" cap="none" strike="noStrike">
                        <a:solidFill>
                          <a:srgbClr val="999999"/>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73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666666"/>
                          </a:solidFill>
                          <a:latin typeface="Roboto"/>
                          <a:ea typeface="Roboto"/>
                          <a:cs typeface="Roboto"/>
                          <a:sym typeface="Roboto"/>
                        </a:rPr>
                        <a:t>10:45am - 11:15am</a:t>
                      </a:r>
                      <a:endParaRPr sz="1400" u="none" cap="none" strike="noStrike">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666666"/>
                          </a:solidFill>
                          <a:latin typeface="Roboto"/>
                          <a:ea typeface="Roboto"/>
                          <a:cs typeface="Roboto"/>
                          <a:sym typeface="Roboto"/>
                        </a:rPr>
                        <a:t>Cloudera Data Warehouse</a:t>
                      </a:r>
                      <a:endParaRPr sz="1400" u="none" cap="none" strike="noStrike">
                        <a:solidFill>
                          <a:srgbClr val="666666"/>
                        </a:solidFill>
                        <a:latin typeface="Roboto"/>
                        <a:ea typeface="Roboto"/>
                        <a:cs typeface="Roboto"/>
                        <a:sym typeface="Roboto"/>
                      </a:endParaRPr>
                    </a:p>
                    <a:p>
                      <a:pPr indent="-317500" lvl="0" marL="457200" marR="0" rtl="0" algn="l">
                        <a:lnSpc>
                          <a:spcPct val="100000"/>
                        </a:lnSpc>
                        <a:spcBef>
                          <a:spcPts val="0"/>
                        </a:spcBef>
                        <a:spcAft>
                          <a:spcPts val="0"/>
                        </a:spcAft>
                        <a:buClr>
                          <a:srgbClr val="999999"/>
                        </a:buClr>
                        <a:buSzPts val="1400"/>
                        <a:buFont typeface="Roboto"/>
                        <a:buChar char="-"/>
                      </a:pPr>
                      <a:r>
                        <a:rPr i="1" lang="en" sz="1400" u="none" cap="none" strike="noStrike">
                          <a:solidFill>
                            <a:srgbClr val="999999"/>
                          </a:solidFill>
                          <a:latin typeface="Roboto"/>
                          <a:ea typeface="Roboto"/>
                          <a:cs typeface="Roboto"/>
                          <a:sym typeface="Roboto"/>
                        </a:rPr>
                        <a:t>Overview, Benefits &amp; CDW Labs</a:t>
                      </a:r>
                      <a:endParaRPr i="1" sz="1400" u="none" cap="none" strike="noStrike">
                        <a:solidFill>
                          <a:srgbClr val="999999"/>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73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666666"/>
                          </a:solidFill>
                          <a:latin typeface="Roboto"/>
                          <a:ea typeface="Roboto"/>
                          <a:cs typeface="Roboto"/>
                          <a:sym typeface="Roboto"/>
                        </a:rPr>
                        <a:t>11:15am - 11:45am</a:t>
                      </a:r>
                      <a:endParaRPr sz="1400" u="none" cap="none" strike="noStrike">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666666"/>
                          </a:solidFill>
                          <a:latin typeface="Roboto"/>
                          <a:ea typeface="Roboto"/>
                          <a:cs typeface="Roboto"/>
                          <a:sym typeface="Roboto"/>
                        </a:rPr>
                        <a:t>Cloudera Machine Learning</a:t>
                      </a:r>
                      <a:endParaRPr sz="1400" u="none" cap="none" strike="noStrike">
                        <a:solidFill>
                          <a:srgbClr val="666666"/>
                        </a:solidFill>
                        <a:latin typeface="Roboto"/>
                        <a:ea typeface="Roboto"/>
                        <a:cs typeface="Roboto"/>
                        <a:sym typeface="Roboto"/>
                      </a:endParaRPr>
                    </a:p>
                    <a:p>
                      <a:pPr indent="-317500" lvl="0" marL="457200" marR="0" rtl="0" algn="l">
                        <a:lnSpc>
                          <a:spcPct val="100000"/>
                        </a:lnSpc>
                        <a:spcBef>
                          <a:spcPts val="0"/>
                        </a:spcBef>
                        <a:spcAft>
                          <a:spcPts val="0"/>
                        </a:spcAft>
                        <a:buClr>
                          <a:srgbClr val="999999"/>
                        </a:buClr>
                        <a:buSzPts val="1400"/>
                        <a:buFont typeface="Roboto"/>
                        <a:buChar char="-"/>
                      </a:pPr>
                      <a:r>
                        <a:rPr i="1" lang="en" sz="1400" u="none" cap="none" strike="noStrike">
                          <a:solidFill>
                            <a:srgbClr val="999999"/>
                          </a:solidFill>
                          <a:latin typeface="Roboto"/>
                          <a:ea typeface="Roboto"/>
                          <a:cs typeface="Roboto"/>
                          <a:sym typeface="Roboto"/>
                        </a:rPr>
                        <a:t>Overview &amp; Benefits</a:t>
                      </a:r>
                      <a:endParaRPr i="1" sz="1400" u="none" cap="none" strike="noStrike">
                        <a:solidFill>
                          <a:srgbClr val="999999"/>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73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666666"/>
                          </a:solidFill>
                          <a:latin typeface="Roboto"/>
                          <a:ea typeface="Roboto"/>
                          <a:cs typeface="Roboto"/>
                          <a:sym typeface="Roboto"/>
                        </a:rPr>
                        <a:t>11:45am - 12:00pm</a:t>
                      </a:r>
                      <a:endParaRPr sz="1400" u="none" cap="none" strike="noStrike">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666666"/>
                          </a:solidFill>
                          <a:latin typeface="Roboto"/>
                          <a:ea typeface="Roboto"/>
                          <a:cs typeface="Roboto"/>
                          <a:sym typeface="Roboto"/>
                        </a:rPr>
                        <a:t>Q&amp;A / Wrap Up</a:t>
                      </a:r>
                      <a:endParaRPr sz="1400" u="none" cap="none" strike="noStrike">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943" name="Google Shape;943;gca1ae15951_2_32"/>
          <p:cNvSpPr/>
          <p:nvPr/>
        </p:nvSpPr>
        <p:spPr>
          <a:xfrm>
            <a:off x="419100" y="1321952"/>
            <a:ext cx="411600" cy="327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4"/>
          <p:cNvSpPr txBox="1"/>
          <p:nvPr>
            <p:ph type="title"/>
          </p:nvPr>
        </p:nvSpPr>
        <p:spPr>
          <a:xfrm>
            <a:off x="594360" y="1304925"/>
            <a:ext cx="6035100" cy="1036200"/>
          </a:xfrm>
          <a:prstGeom prst="rect">
            <a:avLst/>
          </a:prstGeom>
          <a:noFill/>
          <a:ln>
            <a:noFill/>
          </a:ln>
        </p:spPr>
        <p:txBody>
          <a:bodyPr anchorCtr="0" anchor="b" bIns="45700" lIns="0" spcFirstLastPara="1" rIns="91425" wrap="square" tIns="45700">
            <a:noAutofit/>
          </a:bodyPr>
          <a:lstStyle/>
          <a:p>
            <a:pPr indent="0" lvl="0" marL="0" rtl="0" algn="l">
              <a:lnSpc>
                <a:spcPct val="80000"/>
              </a:lnSpc>
              <a:spcBef>
                <a:spcPts val="0"/>
              </a:spcBef>
              <a:spcAft>
                <a:spcPts val="0"/>
              </a:spcAft>
              <a:buSzPts val="3400"/>
              <a:buNone/>
            </a:pPr>
            <a:r>
              <a:t/>
            </a:r>
            <a:endParaRPr/>
          </a:p>
          <a:p>
            <a:pPr indent="0" lvl="0" marL="0" rtl="0" algn="l">
              <a:lnSpc>
                <a:spcPct val="80000"/>
              </a:lnSpc>
              <a:spcBef>
                <a:spcPts val="0"/>
              </a:spcBef>
              <a:spcAft>
                <a:spcPts val="0"/>
              </a:spcAft>
              <a:buSzPts val="3400"/>
              <a:buNone/>
            </a:pPr>
            <a:r>
              <a:rPr lang="en"/>
              <a:t>CLOUDERA DATA PLATFORM</a:t>
            </a:r>
            <a:endParaRPr/>
          </a:p>
        </p:txBody>
      </p:sp>
      <p:sp>
        <p:nvSpPr>
          <p:cNvPr id="949" name="Google Shape;949;p14"/>
          <p:cNvSpPr txBox="1"/>
          <p:nvPr>
            <p:ph idx="1" type="body"/>
          </p:nvPr>
        </p:nvSpPr>
        <p:spPr>
          <a:xfrm>
            <a:off x="594360" y="2499360"/>
            <a:ext cx="6035100" cy="299400"/>
          </a:xfrm>
          <a:prstGeom prst="rect">
            <a:avLst/>
          </a:prstGeom>
          <a:noFill/>
          <a:ln>
            <a:noFill/>
          </a:ln>
        </p:spPr>
        <p:txBody>
          <a:bodyPr anchorCtr="0" anchor="t" bIns="45700" lIns="0" spcFirstLastPara="1" rIns="91425" wrap="square" tIns="22850">
            <a:noAutofit/>
          </a:bodyPr>
          <a:lstStyle/>
          <a:p>
            <a:pPr indent="0" lvl="0" marL="0" rtl="0" algn="l">
              <a:lnSpc>
                <a:spcPct val="100000"/>
              </a:lnSpc>
              <a:spcBef>
                <a:spcPts val="450"/>
              </a:spcBef>
              <a:spcAft>
                <a:spcPts val="0"/>
              </a:spcAft>
              <a:buSzPts val="1440"/>
              <a:buNone/>
            </a:pPr>
            <a:r>
              <a:rPr lang="en"/>
              <a:t>CDP PUBLIC CLOUD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p15"/>
          <p:cNvPicPr preferRelativeResize="0"/>
          <p:nvPr/>
        </p:nvPicPr>
        <p:blipFill rotWithShape="1">
          <a:blip r:embed="rId3">
            <a:alphaModFix/>
          </a:blip>
          <a:srcRect b="0" l="0" r="0" t="0"/>
          <a:stretch/>
        </p:blipFill>
        <p:spPr>
          <a:xfrm>
            <a:off x="433650" y="936675"/>
            <a:ext cx="5887975" cy="3769550"/>
          </a:xfrm>
          <a:prstGeom prst="rect">
            <a:avLst/>
          </a:prstGeom>
          <a:noFill/>
          <a:ln cap="flat" cmpd="sng" w="19050">
            <a:solidFill>
              <a:schemeClr val="dk2"/>
            </a:solidFill>
            <a:prstDash val="dash"/>
            <a:round/>
            <a:headEnd len="sm" w="sm" type="none"/>
            <a:tailEnd len="sm" w="sm" type="none"/>
          </a:ln>
        </p:spPr>
      </p:pic>
      <p:sp>
        <p:nvSpPr>
          <p:cNvPr id="955" name="Google Shape;955;p15"/>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200"/>
              <a:buNone/>
            </a:pPr>
            <a:r>
              <a:rPr lang="en"/>
              <a:t>THERE IS DATA STORM AHEAD - ARE ENTERPRISES READY?</a:t>
            </a:r>
            <a:endParaRPr/>
          </a:p>
        </p:txBody>
      </p:sp>
      <p:sp>
        <p:nvSpPr>
          <p:cNvPr id="956" name="Google Shape;956;p15"/>
          <p:cNvSpPr txBox="1"/>
          <p:nvPr>
            <p:ph idx="1" type="body"/>
          </p:nvPr>
        </p:nvSpPr>
        <p:spPr>
          <a:xfrm>
            <a:off x="433588" y="1280100"/>
            <a:ext cx="5888100" cy="308100"/>
          </a:xfrm>
          <a:prstGeom prst="rect">
            <a:avLst/>
          </a:prstGeom>
          <a:noFill/>
          <a:ln>
            <a:noFill/>
          </a:ln>
        </p:spPr>
        <p:txBody>
          <a:bodyPr anchorCtr="0" anchor="t" bIns="45700" lIns="0" spcFirstLastPara="1" rIns="0" wrap="square" tIns="27425">
            <a:noAutofit/>
          </a:bodyPr>
          <a:lstStyle/>
          <a:p>
            <a:pPr indent="0" lvl="0" marL="0" rtl="0" algn="ctr">
              <a:lnSpc>
                <a:spcPct val="100000"/>
              </a:lnSpc>
              <a:spcBef>
                <a:spcPts val="0"/>
              </a:spcBef>
              <a:spcAft>
                <a:spcPts val="0"/>
              </a:spcAft>
              <a:buSzPts val="1280"/>
              <a:buNone/>
            </a:pPr>
            <a:r>
              <a:rPr lang="en"/>
              <a:t>Volume Of Data Created Worldwide 2010 - 2024 </a:t>
            </a:r>
            <a:endParaRPr/>
          </a:p>
        </p:txBody>
      </p:sp>
      <p:sp>
        <p:nvSpPr>
          <p:cNvPr id="957" name="Google Shape;957;p15"/>
          <p:cNvSpPr txBox="1"/>
          <p:nvPr/>
        </p:nvSpPr>
        <p:spPr>
          <a:xfrm>
            <a:off x="6282975" y="2261400"/>
            <a:ext cx="2587800" cy="87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CCCCCC"/>
                </a:solidFill>
                <a:latin typeface="Roboto Light"/>
                <a:ea typeface="Roboto Light"/>
                <a:cs typeface="Roboto Light"/>
                <a:sym typeface="Roboto Light"/>
              </a:rPr>
              <a:t>Figures from 2021 - 2024 were calculated by Statista based on 2020 figure and the five year compound annual growth rate of 26 percent. Prior figures based on IDC forecast from late 2018. </a:t>
            </a:r>
            <a:r>
              <a:rPr b="0" i="0" lang="en" sz="600" u="sng" cap="none" strike="noStrike">
                <a:solidFill>
                  <a:schemeClr val="hlink"/>
                </a:solidFill>
                <a:latin typeface="Roboto Light"/>
                <a:ea typeface="Roboto Light"/>
                <a:cs typeface="Roboto Light"/>
                <a:sym typeface="Roboto Light"/>
                <a:hlinkClick r:id="rId4"/>
              </a:rPr>
              <a:t>https://www.statista.com/statistics/871513/worldwide-data-created/</a:t>
            </a:r>
            <a:endParaRPr b="0" i="0" sz="100" u="none" cap="none" strike="noStrike">
              <a:solidFill>
                <a:srgbClr val="CCCCCC"/>
              </a:solidFill>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loudera-Dark-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